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3" r:id="rId3"/>
    <p:sldId id="278" r:id="rId4"/>
    <p:sldId id="287" r:id="rId5"/>
    <p:sldId id="296" r:id="rId6"/>
    <p:sldId id="288" r:id="rId7"/>
    <p:sldId id="299" r:id="rId8"/>
    <p:sldId id="289" r:id="rId9"/>
    <p:sldId id="297" r:id="rId10"/>
    <p:sldId id="290" r:id="rId11"/>
    <p:sldId id="291" r:id="rId12"/>
    <p:sldId id="295" r:id="rId13"/>
    <p:sldId id="298" r:id="rId14"/>
    <p:sldId id="292" r:id="rId15"/>
    <p:sldId id="293" r:id="rId16"/>
    <p:sldId id="294" r:id="rId17"/>
    <p:sldId id="282" r:id="rId18"/>
    <p:sldId id="284" r:id="rId19"/>
    <p:sldId id="269" r:id="rId20"/>
    <p:sldId id="281" r:id="rId21"/>
    <p:sldId id="271" r:id="rId22"/>
    <p:sldId id="285" r:id="rId23"/>
    <p:sldId id="286" r:id="rId24"/>
    <p:sldId id="30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78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A9A1DC-1BEA-480A-A6E2-F6CB758DBC5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233893E-9884-4E7A-BC15-954AC70F6BE3}">
      <dgm:prSet/>
      <dgm:spPr/>
      <dgm:t>
        <a:bodyPr/>
        <a:lstStyle/>
        <a:p>
          <a:endParaRPr lang="en-US" dirty="0"/>
        </a:p>
      </dgm:t>
    </dgm:pt>
    <dgm:pt modelId="{E3306DE2-5F1A-4565-ACDC-B5493F651C88}" type="parTrans" cxnId="{7AFF7166-3B22-49BD-A9F9-81B2F0F24159}">
      <dgm:prSet/>
      <dgm:spPr/>
      <dgm:t>
        <a:bodyPr/>
        <a:lstStyle/>
        <a:p>
          <a:endParaRPr lang="en-US"/>
        </a:p>
      </dgm:t>
    </dgm:pt>
    <dgm:pt modelId="{7E7EE5D0-A77E-4AC2-83D5-648C6BBE9A71}" type="sibTrans" cxnId="{7AFF7166-3B22-49BD-A9F9-81B2F0F24159}">
      <dgm:prSet/>
      <dgm:spPr/>
      <dgm:t>
        <a:bodyPr/>
        <a:lstStyle/>
        <a:p>
          <a:endParaRPr lang="en-US"/>
        </a:p>
      </dgm:t>
    </dgm:pt>
    <dgm:pt modelId="{181CDA40-7EBA-477C-9CEF-E94944462CA3}">
      <dgm:prSet/>
      <dgm:spPr/>
      <dgm:t>
        <a:bodyPr/>
        <a:lstStyle/>
        <a:p>
          <a:endParaRPr lang="en-US" dirty="0"/>
        </a:p>
      </dgm:t>
    </dgm:pt>
    <dgm:pt modelId="{036666F6-F492-4B31-AB3E-305799A20C6F}" type="parTrans" cxnId="{45045C7B-CA9A-4CA8-B402-B3B11CC4EB89}">
      <dgm:prSet/>
      <dgm:spPr/>
      <dgm:t>
        <a:bodyPr/>
        <a:lstStyle/>
        <a:p>
          <a:endParaRPr lang="en-US"/>
        </a:p>
      </dgm:t>
    </dgm:pt>
    <dgm:pt modelId="{B657D0BD-F196-4141-8D5C-02A5E1ECE698}" type="sibTrans" cxnId="{45045C7B-CA9A-4CA8-B402-B3B11CC4EB89}">
      <dgm:prSet/>
      <dgm:spPr/>
      <dgm:t>
        <a:bodyPr/>
        <a:lstStyle/>
        <a:p>
          <a:endParaRPr lang="en-US"/>
        </a:p>
      </dgm:t>
    </dgm:pt>
    <dgm:pt modelId="{20E11B3B-58B7-4B9F-B3F5-D109EB6A23C6}">
      <dgm:prSet/>
      <dgm:spPr/>
      <dgm:t>
        <a:bodyPr/>
        <a:lstStyle/>
        <a:p>
          <a:endParaRPr lang="en-US" dirty="0"/>
        </a:p>
      </dgm:t>
    </dgm:pt>
    <dgm:pt modelId="{B2C6609E-A754-417F-A423-B8D0FC4109D6}" type="parTrans" cxnId="{C0540E4E-8E99-4C0B-BD48-2D734F79D253}">
      <dgm:prSet/>
      <dgm:spPr/>
      <dgm:t>
        <a:bodyPr/>
        <a:lstStyle/>
        <a:p>
          <a:endParaRPr lang="en-US"/>
        </a:p>
      </dgm:t>
    </dgm:pt>
    <dgm:pt modelId="{C6920D60-A998-4A28-864B-78455D7C4D06}" type="sibTrans" cxnId="{C0540E4E-8E99-4C0B-BD48-2D734F79D253}">
      <dgm:prSet/>
      <dgm:spPr/>
      <dgm:t>
        <a:bodyPr/>
        <a:lstStyle/>
        <a:p>
          <a:endParaRPr lang="en-US"/>
        </a:p>
      </dgm:t>
    </dgm:pt>
    <dgm:pt modelId="{0FF36A50-D172-4135-9685-759C8C349526}">
      <dgm:prSet/>
      <dgm:spPr/>
      <dgm:t>
        <a:bodyPr/>
        <a:lstStyle/>
        <a:p>
          <a:endParaRPr lang="en-US" dirty="0"/>
        </a:p>
      </dgm:t>
    </dgm:pt>
    <dgm:pt modelId="{90D27DF5-C341-4D8A-BF10-999CE7ECDAFB}" type="parTrans" cxnId="{8E16C56C-E039-4DC3-92C0-4316C19DA18D}">
      <dgm:prSet/>
      <dgm:spPr/>
      <dgm:t>
        <a:bodyPr/>
        <a:lstStyle/>
        <a:p>
          <a:endParaRPr lang="en-US"/>
        </a:p>
      </dgm:t>
    </dgm:pt>
    <dgm:pt modelId="{BD7CD0F2-4050-47E9-8831-85B0D9DBCF38}" type="sibTrans" cxnId="{8E16C56C-E039-4DC3-92C0-4316C19DA18D}">
      <dgm:prSet/>
      <dgm:spPr/>
      <dgm:t>
        <a:bodyPr/>
        <a:lstStyle/>
        <a:p>
          <a:endParaRPr lang="en-US"/>
        </a:p>
      </dgm:t>
    </dgm:pt>
    <dgm:pt modelId="{1B9790DC-0EB9-483B-A02D-9F19B087AFC2}">
      <dgm:prSet/>
      <dgm:spPr/>
      <dgm:t>
        <a:bodyPr/>
        <a:lstStyle/>
        <a:p>
          <a:endParaRPr lang="en-US" dirty="0"/>
        </a:p>
      </dgm:t>
    </dgm:pt>
    <dgm:pt modelId="{3E5A6ED5-786F-42F7-9801-8F1D2370FF00}" type="parTrans" cxnId="{B84FF414-7C49-4872-9CB3-D97E9A6A95CD}">
      <dgm:prSet/>
      <dgm:spPr/>
      <dgm:t>
        <a:bodyPr/>
        <a:lstStyle/>
        <a:p>
          <a:endParaRPr lang="en-US"/>
        </a:p>
      </dgm:t>
    </dgm:pt>
    <dgm:pt modelId="{58FE8D20-3A31-49F8-8386-CA2460179365}" type="sibTrans" cxnId="{B84FF414-7C49-4872-9CB3-D97E9A6A95CD}">
      <dgm:prSet/>
      <dgm:spPr/>
      <dgm:t>
        <a:bodyPr/>
        <a:lstStyle/>
        <a:p>
          <a:endParaRPr lang="en-US"/>
        </a:p>
      </dgm:t>
    </dgm:pt>
    <dgm:pt modelId="{DC42F270-BC65-46F7-A218-912C1FA454D2}">
      <dgm:prSet/>
      <dgm:spPr/>
      <dgm:t>
        <a:bodyPr/>
        <a:lstStyle/>
        <a:p>
          <a:endParaRPr lang="en-US" dirty="0"/>
        </a:p>
      </dgm:t>
    </dgm:pt>
    <dgm:pt modelId="{768DA05E-A757-48EB-8EC8-9503E0CAE99D}" type="parTrans" cxnId="{A9A3B52B-B686-46D8-A6B3-998CEE9F9215}">
      <dgm:prSet/>
      <dgm:spPr/>
      <dgm:t>
        <a:bodyPr/>
        <a:lstStyle/>
        <a:p>
          <a:endParaRPr lang="en-US"/>
        </a:p>
      </dgm:t>
    </dgm:pt>
    <dgm:pt modelId="{984A5EB8-E0B2-45FC-9C05-CDBD0D611FFF}" type="sibTrans" cxnId="{A9A3B52B-B686-46D8-A6B3-998CEE9F9215}">
      <dgm:prSet/>
      <dgm:spPr/>
      <dgm:t>
        <a:bodyPr/>
        <a:lstStyle/>
        <a:p>
          <a:endParaRPr lang="en-US"/>
        </a:p>
      </dgm:t>
    </dgm:pt>
    <dgm:pt modelId="{0A9DCFA7-83F4-4336-92CF-430BFAF8FC73}" type="pres">
      <dgm:prSet presAssocID="{3EA9A1DC-1BEA-480A-A6E2-F6CB758DBC57}" presName="Name0" presStyleCnt="0">
        <dgm:presLayoutVars>
          <dgm:dir/>
          <dgm:resizeHandles val="exact"/>
        </dgm:presLayoutVars>
      </dgm:prSet>
      <dgm:spPr/>
    </dgm:pt>
    <dgm:pt modelId="{D7BE2C86-8B73-4006-8AF1-BCB5935BCE1C}" type="pres">
      <dgm:prSet presAssocID="{3EA9A1DC-1BEA-480A-A6E2-F6CB758DBC57}" presName="arrow" presStyleLbl="bgShp" presStyleIdx="0" presStyleCnt="1"/>
      <dgm:spPr/>
    </dgm:pt>
    <dgm:pt modelId="{5CDEC707-BCBE-43F5-B585-979080258F8A}" type="pres">
      <dgm:prSet presAssocID="{3EA9A1DC-1BEA-480A-A6E2-F6CB758DBC57}" presName="points" presStyleCnt="0"/>
      <dgm:spPr/>
    </dgm:pt>
    <dgm:pt modelId="{9891C177-E85D-4394-946D-0936FEB4BE56}" type="pres">
      <dgm:prSet presAssocID="{181CDA40-7EBA-477C-9CEF-E94944462CA3}" presName="compositeA" presStyleCnt="0"/>
      <dgm:spPr/>
    </dgm:pt>
    <dgm:pt modelId="{7423F9AC-2FFF-4469-9847-C1B4B8739D20}" type="pres">
      <dgm:prSet presAssocID="{181CDA40-7EBA-477C-9CEF-E94944462CA3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15D39-44DB-470D-9A95-516F03188A28}" type="pres">
      <dgm:prSet presAssocID="{181CDA40-7EBA-477C-9CEF-E94944462CA3}" presName="circleA" presStyleLbl="node1" presStyleIdx="0" presStyleCnt="6"/>
      <dgm:spPr>
        <a:solidFill>
          <a:srgbClr val="FF0000"/>
        </a:solidFill>
      </dgm:spPr>
    </dgm:pt>
    <dgm:pt modelId="{A1D0C0A3-58CD-4136-A99D-E87A9406A279}" type="pres">
      <dgm:prSet presAssocID="{181CDA40-7EBA-477C-9CEF-E94944462CA3}" presName="spaceA" presStyleCnt="0"/>
      <dgm:spPr/>
    </dgm:pt>
    <dgm:pt modelId="{53464C2A-0928-4F1D-A5A2-B07139425193}" type="pres">
      <dgm:prSet presAssocID="{B657D0BD-F196-4141-8D5C-02A5E1ECE698}" presName="space" presStyleCnt="0"/>
      <dgm:spPr/>
    </dgm:pt>
    <dgm:pt modelId="{FA1DC57A-6337-43E8-84F8-01B5C53F46F6}" type="pres">
      <dgm:prSet presAssocID="{20E11B3B-58B7-4B9F-B3F5-D109EB6A23C6}" presName="compositeB" presStyleCnt="0"/>
      <dgm:spPr/>
    </dgm:pt>
    <dgm:pt modelId="{664CBF77-3B0F-4922-AEB6-858ADC747614}" type="pres">
      <dgm:prSet presAssocID="{20E11B3B-58B7-4B9F-B3F5-D109EB6A23C6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3F417-1F52-4105-9C0A-8BAB9075805D}" type="pres">
      <dgm:prSet presAssocID="{20E11B3B-58B7-4B9F-B3F5-D109EB6A23C6}" presName="circleB" presStyleLbl="node1" presStyleIdx="1" presStyleCnt="6"/>
      <dgm:spPr/>
    </dgm:pt>
    <dgm:pt modelId="{FD7C1E33-6720-4DE6-BD12-80D12DE23B5A}" type="pres">
      <dgm:prSet presAssocID="{20E11B3B-58B7-4B9F-B3F5-D109EB6A23C6}" presName="spaceB" presStyleCnt="0"/>
      <dgm:spPr/>
    </dgm:pt>
    <dgm:pt modelId="{B4E21C73-DD6B-4440-8172-5DB106784E74}" type="pres">
      <dgm:prSet presAssocID="{C6920D60-A998-4A28-864B-78455D7C4D06}" presName="space" presStyleCnt="0"/>
      <dgm:spPr/>
    </dgm:pt>
    <dgm:pt modelId="{5C527F45-0B16-4ED3-9105-D9C84717EEC5}" type="pres">
      <dgm:prSet presAssocID="{0FF36A50-D172-4135-9685-759C8C349526}" presName="compositeA" presStyleCnt="0"/>
      <dgm:spPr/>
    </dgm:pt>
    <dgm:pt modelId="{33D6313D-CB60-45A9-8010-44CF9E775AB9}" type="pres">
      <dgm:prSet presAssocID="{0FF36A50-D172-4135-9685-759C8C349526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880B0-84DC-4637-88E6-C820BBC06CC3}" type="pres">
      <dgm:prSet presAssocID="{0FF36A50-D172-4135-9685-759C8C349526}" presName="circleA" presStyleLbl="node1" presStyleIdx="2" presStyleCnt="6"/>
      <dgm:spPr/>
    </dgm:pt>
    <dgm:pt modelId="{571D0972-82C1-4D92-8F47-692FFD27A37C}" type="pres">
      <dgm:prSet presAssocID="{0FF36A50-D172-4135-9685-759C8C349526}" presName="spaceA" presStyleCnt="0"/>
      <dgm:spPr/>
    </dgm:pt>
    <dgm:pt modelId="{ACC1662B-44FE-43D4-8987-DE4F72F8568F}" type="pres">
      <dgm:prSet presAssocID="{BD7CD0F2-4050-47E9-8831-85B0D9DBCF38}" presName="space" presStyleCnt="0"/>
      <dgm:spPr/>
    </dgm:pt>
    <dgm:pt modelId="{B977AB5D-CEDD-4601-A4D5-70EEB2966029}" type="pres">
      <dgm:prSet presAssocID="{1B9790DC-0EB9-483B-A02D-9F19B087AFC2}" presName="compositeB" presStyleCnt="0"/>
      <dgm:spPr/>
    </dgm:pt>
    <dgm:pt modelId="{FF6EAB80-EED0-483C-8857-9888E9B3F1B3}" type="pres">
      <dgm:prSet presAssocID="{1B9790DC-0EB9-483B-A02D-9F19B087AFC2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5A98E-8B31-406A-A7F1-403AB6B531F9}" type="pres">
      <dgm:prSet presAssocID="{1B9790DC-0EB9-483B-A02D-9F19B087AFC2}" presName="circleB" presStyleLbl="node1" presStyleIdx="3" presStyleCnt="6"/>
      <dgm:spPr/>
    </dgm:pt>
    <dgm:pt modelId="{D1F2DD51-C5C1-4854-80CF-8F1B82486AFF}" type="pres">
      <dgm:prSet presAssocID="{1B9790DC-0EB9-483B-A02D-9F19B087AFC2}" presName="spaceB" presStyleCnt="0"/>
      <dgm:spPr/>
    </dgm:pt>
    <dgm:pt modelId="{DB10C996-2E33-4AAB-B653-426BB28C89A0}" type="pres">
      <dgm:prSet presAssocID="{58FE8D20-3A31-49F8-8386-CA2460179365}" presName="space" presStyleCnt="0"/>
      <dgm:spPr/>
    </dgm:pt>
    <dgm:pt modelId="{BC44C1B4-E6AC-45BA-BCC9-A490E34B2EDA}" type="pres">
      <dgm:prSet presAssocID="{DC42F270-BC65-46F7-A218-912C1FA454D2}" presName="compositeA" presStyleCnt="0"/>
      <dgm:spPr/>
    </dgm:pt>
    <dgm:pt modelId="{353FE40D-48B6-4C02-8926-25861F4E8D3D}" type="pres">
      <dgm:prSet presAssocID="{DC42F270-BC65-46F7-A218-912C1FA454D2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A8BF9-CD4A-4418-9060-3F73176A8BE8}" type="pres">
      <dgm:prSet presAssocID="{DC42F270-BC65-46F7-A218-912C1FA454D2}" presName="circleA" presStyleLbl="node1" presStyleIdx="4" presStyleCnt="6"/>
      <dgm:spPr/>
    </dgm:pt>
    <dgm:pt modelId="{AC164597-56D5-488B-9DEB-6950F3D70F2B}" type="pres">
      <dgm:prSet presAssocID="{DC42F270-BC65-46F7-A218-912C1FA454D2}" presName="spaceA" presStyleCnt="0"/>
      <dgm:spPr/>
    </dgm:pt>
    <dgm:pt modelId="{2B001AFE-DC95-41B3-879A-49A414D01120}" type="pres">
      <dgm:prSet presAssocID="{984A5EB8-E0B2-45FC-9C05-CDBD0D611FFF}" presName="space" presStyleCnt="0"/>
      <dgm:spPr/>
    </dgm:pt>
    <dgm:pt modelId="{61788438-E1DC-4F7B-9C33-CFFA56822393}" type="pres">
      <dgm:prSet presAssocID="{C233893E-9884-4E7A-BC15-954AC70F6BE3}" presName="compositeB" presStyleCnt="0"/>
      <dgm:spPr/>
    </dgm:pt>
    <dgm:pt modelId="{4501F0B6-7F46-4B7C-9384-E751FB43FB6E}" type="pres">
      <dgm:prSet presAssocID="{C233893E-9884-4E7A-BC15-954AC70F6BE3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96F59-214F-4342-96A2-86CF8F372530}" type="pres">
      <dgm:prSet presAssocID="{C233893E-9884-4E7A-BC15-954AC70F6BE3}" presName="circleB" presStyleLbl="node1" presStyleIdx="5" presStyleCnt="6"/>
      <dgm:spPr/>
    </dgm:pt>
    <dgm:pt modelId="{F2E67365-4DDF-4B97-AEBD-17B8DAA709E7}" type="pres">
      <dgm:prSet presAssocID="{C233893E-9884-4E7A-BC15-954AC70F6BE3}" presName="spaceB" presStyleCnt="0"/>
      <dgm:spPr/>
    </dgm:pt>
  </dgm:ptLst>
  <dgm:cxnLst>
    <dgm:cxn modelId="{379C4747-9491-4F17-B69F-E21368EABE2B}" type="presOf" srcId="{181CDA40-7EBA-477C-9CEF-E94944462CA3}" destId="{7423F9AC-2FFF-4469-9847-C1B4B8739D20}" srcOrd="0" destOrd="0" presId="urn:microsoft.com/office/officeart/2005/8/layout/hProcess11"/>
    <dgm:cxn modelId="{C8D0053C-C22C-4E0D-83FC-507135C96C23}" type="presOf" srcId="{20E11B3B-58B7-4B9F-B3F5-D109EB6A23C6}" destId="{664CBF77-3B0F-4922-AEB6-858ADC747614}" srcOrd="0" destOrd="0" presId="urn:microsoft.com/office/officeart/2005/8/layout/hProcess11"/>
    <dgm:cxn modelId="{F156379D-652F-4E77-AC94-4D4D9DD74605}" type="presOf" srcId="{C233893E-9884-4E7A-BC15-954AC70F6BE3}" destId="{4501F0B6-7F46-4B7C-9384-E751FB43FB6E}" srcOrd="0" destOrd="0" presId="urn:microsoft.com/office/officeart/2005/8/layout/hProcess11"/>
    <dgm:cxn modelId="{C0540E4E-8E99-4C0B-BD48-2D734F79D253}" srcId="{3EA9A1DC-1BEA-480A-A6E2-F6CB758DBC57}" destId="{20E11B3B-58B7-4B9F-B3F5-D109EB6A23C6}" srcOrd="1" destOrd="0" parTransId="{B2C6609E-A754-417F-A423-B8D0FC4109D6}" sibTransId="{C6920D60-A998-4A28-864B-78455D7C4D06}"/>
    <dgm:cxn modelId="{45045C7B-CA9A-4CA8-B402-B3B11CC4EB89}" srcId="{3EA9A1DC-1BEA-480A-A6E2-F6CB758DBC57}" destId="{181CDA40-7EBA-477C-9CEF-E94944462CA3}" srcOrd="0" destOrd="0" parTransId="{036666F6-F492-4B31-AB3E-305799A20C6F}" sibTransId="{B657D0BD-F196-4141-8D5C-02A5E1ECE698}"/>
    <dgm:cxn modelId="{7A35899D-E464-4CC1-BA09-A3B60A051F3D}" type="presOf" srcId="{0FF36A50-D172-4135-9685-759C8C349526}" destId="{33D6313D-CB60-45A9-8010-44CF9E775AB9}" srcOrd="0" destOrd="0" presId="urn:microsoft.com/office/officeart/2005/8/layout/hProcess11"/>
    <dgm:cxn modelId="{3905C952-6FB0-43FB-B9A4-8E8C1871253E}" type="presOf" srcId="{1B9790DC-0EB9-483B-A02D-9F19B087AFC2}" destId="{FF6EAB80-EED0-483C-8857-9888E9B3F1B3}" srcOrd="0" destOrd="0" presId="urn:microsoft.com/office/officeart/2005/8/layout/hProcess11"/>
    <dgm:cxn modelId="{B84FF414-7C49-4872-9CB3-D97E9A6A95CD}" srcId="{3EA9A1DC-1BEA-480A-A6E2-F6CB758DBC57}" destId="{1B9790DC-0EB9-483B-A02D-9F19B087AFC2}" srcOrd="3" destOrd="0" parTransId="{3E5A6ED5-786F-42F7-9801-8F1D2370FF00}" sibTransId="{58FE8D20-3A31-49F8-8386-CA2460179365}"/>
    <dgm:cxn modelId="{7AFF7166-3B22-49BD-A9F9-81B2F0F24159}" srcId="{3EA9A1DC-1BEA-480A-A6E2-F6CB758DBC57}" destId="{C233893E-9884-4E7A-BC15-954AC70F6BE3}" srcOrd="5" destOrd="0" parTransId="{E3306DE2-5F1A-4565-ACDC-B5493F651C88}" sibTransId="{7E7EE5D0-A77E-4AC2-83D5-648C6BBE9A71}"/>
    <dgm:cxn modelId="{54AD6F75-04E9-4F98-A452-F02107B8562F}" type="presOf" srcId="{3EA9A1DC-1BEA-480A-A6E2-F6CB758DBC57}" destId="{0A9DCFA7-83F4-4336-92CF-430BFAF8FC73}" srcOrd="0" destOrd="0" presId="urn:microsoft.com/office/officeart/2005/8/layout/hProcess11"/>
    <dgm:cxn modelId="{A9A3B52B-B686-46D8-A6B3-998CEE9F9215}" srcId="{3EA9A1DC-1BEA-480A-A6E2-F6CB758DBC57}" destId="{DC42F270-BC65-46F7-A218-912C1FA454D2}" srcOrd="4" destOrd="0" parTransId="{768DA05E-A757-48EB-8EC8-9503E0CAE99D}" sibTransId="{984A5EB8-E0B2-45FC-9C05-CDBD0D611FFF}"/>
    <dgm:cxn modelId="{8E16C56C-E039-4DC3-92C0-4316C19DA18D}" srcId="{3EA9A1DC-1BEA-480A-A6E2-F6CB758DBC57}" destId="{0FF36A50-D172-4135-9685-759C8C349526}" srcOrd="2" destOrd="0" parTransId="{90D27DF5-C341-4D8A-BF10-999CE7ECDAFB}" sibTransId="{BD7CD0F2-4050-47E9-8831-85B0D9DBCF38}"/>
    <dgm:cxn modelId="{5C6E141F-F131-4355-BDFB-13347D0250A2}" type="presOf" srcId="{DC42F270-BC65-46F7-A218-912C1FA454D2}" destId="{353FE40D-48B6-4C02-8926-25861F4E8D3D}" srcOrd="0" destOrd="0" presId="urn:microsoft.com/office/officeart/2005/8/layout/hProcess11"/>
    <dgm:cxn modelId="{A781A758-C166-4003-A94A-F93FA67105DF}" type="presParOf" srcId="{0A9DCFA7-83F4-4336-92CF-430BFAF8FC73}" destId="{D7BE2C86-8B73-4006-8AF1-BCB5935BCE1C}" srcOrd="0" destOrd="0" presId="urn:microsoft.com/office/officeart/2005/8/layout/hProcess11"/>
    <dgm:cxn modelId="{E73B3F73-C6E3-4E29-BB5E-2DA750D829BE}" type="presParOf" srcId="{0A9DCFA7-83F4-4336-92CF-430BFAF8FC73}" destId="{5CDEC707-BCBE-43F5-B585-979080258F8A}" srcOrd="1" destOrd="0" presId="urn:microsoft.com/office/officeart/2005/8/layout/hProcess11"/>
    <dgm:cxn modelId="{573198AE-7398-450C-9D85-B5A34662570D}" type="presParOf" srcId="{5CDEC707-BCBE-43F5-B585-979080258F8A}" destId="{9891C177-E85D-4394-946D-0936FEB4BE56}" srcOrd="0" destOrd="0" presId="urn:microsoft.com/office/officeart/2005/8/layout/hProcess11"/>
    <dgm:cxn modelId="{E4FC290C-983A-4289-8FC1-7068B8B87924}" type="presParOf" srcId="{9891C177-E85D-4394-946D-0936FEB4BE56}" destId="{7423F9AC-2FFF-4469-9847-C1B4B8739D20}" srcOrd="0" destOrd="0" presId="urn:microsoft.com/office/officeart/2005/8/layout/hProcess11"/>
    <dgm:cxn modelId="{FE1639CC-8F86-42B6-B783-B1AF0C018AB8}" type="presParOf" srcId="{9891C177-E85D-4394-946D-0936FEB4BE56}" destId="{68815D39-44DB-470D-9A95-516F03188A28}" srcOrd="1" destOrd="0" presId="urn:microsoft.com/office/officeart/2005/8/layout/hProcess11"/>
    <dgm:cxn modelId="{DC68A964-6587-4092-8E30-D7D2A6E6F8D6}" type="presParOf" srcId="{9891C177-E85D-4394-946D-0936FEB4BE56}" destId="{A1D0C0A3-58CD-4136-A99D-E87A9406A279}" srcOrd="2" destOrd="0" presId="urn:microsoft.com/office/officeart/2005/8/layout/hProcess11"/>
    <dgm:cxn modelId="{26B33454-7493-4A1A-87AF-43090AE49372}" type="presParOf" srcId="{5CDEC707-BCBE-43F5-B585-979080258F8A}" destId="{53464C2A-0928-4F1D-A5A2-B07139425193}" srcOrd="1" destOrd="0" presId="urn:microsoft.com/office/officeart/2005/8/layout/hProcess11"/>
    <dgm:cxn modelId="{6F14B5E1-2672-4C12-ACFB-2BD2E41895BC}" type="presParOf" srcId="{5CDEC707-BCBE-43F5-B585-979080258F8A}" destId="{FA1DC57A-6337-43E8-84F8-01B5C53F46F6}" srcOrd="2" destOrd="0" presId="urn:microsoft.com/office/officeart/2005/8/layout/hProcess11"/>
    <dgm:cxn modelId="{05EBEDAA-D401-4EFC-B5DF-13457473701A}" type="presParOf" srcId="{FA1DC57A-6337-43E8-84F8-01B5C53F46F6}" destId="{664CBF77-3B0F-4922-AEB6-858ADC747614}" srcOrd="0" destOrd="0" presId="urn:microsoft.com/office/officeart/2005/8/layout/hProcess11"/>
    <dgm:cxn modelId="{15365B2E-FAC2-4A8D-AD9B-14354DBD96F0}" type="presParOf" srcId="{FA1DC57A-6337-43E8-84F8-01B5C53F46F6}" destId="{0463F417-1F52-4105-9C0A-8BAB9075805D}" srcOrd="1" destOrd="0" presId="urn:microsoft.com/office/officeart/2005/8/layout/hProcess11"/>
    <dgm:cxn modelId="{225DEB30-22CC-4246-BDBE-C76C1330B8F0}" type="presParOf" srcId="{FA1DC57A-6337-43E8-84F8-01B5C53F46F6}" destId="{FD7C1E33-6720-4DE6-BD12-80D12DE23B5A}" srcOrd="2" destOrd="0" presId="urn:microsoft.com/office/officeart/2005/8/layout/hProcess11"/>
    <dgm:cxn modelId="{6AE327EC-A2F4-4993-89BF-D69F21C2A22B}" type="presParOf" srcId="{5CDEC707-BCBE-43F5-B585-979080258F8A}" destId="{B4E21C73-DD6B-4440-8172-5DB106784E74}" srcOrd="3" destOrd="0" presId="urn:microsoft.com/office/officeart/2005/8/layout/hProcess11"/>
    <dgm:cxn modelId="{097D41D6-E6BD-4C74-AE33-07CDDE0F17AD}" type="presParOf" srcId="{5CDEC707-BCBE-43F5-B585-979080258F8A}" destId="{5C527F45-0B16-4ED3-9105-D9C84717EEC5}" srcOrd="4" destOrd="0" presId="urn:microsoft.com/office/officeart/2005/8/layout/hProcess11"/>
    <dgm:cxn modelId="{2810F922-F9E4-4C48-9D4D-9DCD6A67F461}" type="presParOf" srcId="{5C527F45-0B16-4ED3-9105-D9C84717EEC5}" destId="{33D6313D-CB60-45A9-8010-44CF9E775AB9}" srcOrd="0" destOrd="0" presId="urn:microsoft.com/office/officeart/2005/8/layout/hProcess11"/>
    <dgm:cxn modelId="{DE93E43C-F106-4F56-B29A-7AB8DA95FF24}" type="presParOf" srcId="{5C527F45-0B16-4ED3-9105-D9C84717EEC5}" destId="{B9C880B0-84DC-4637-88E6-C820BBC06CC3}" srcOrd="1" destOrd="0" presId="urn:microsoft.com/office/officeart/2005/8/layout/hProcess11"/>
    <dgm:cxn modelId="{2C5EF853-C603-4C38-A6E1-F82307A74EE9}" type="presParOf" srcId="{5C527F45-0B16-4ED3-9105-D9C84717EEC5}" destId="{571D0972-82C1-4D92-8F47-692FFD27A37C}" srcOrd="2" destOrd="0" presId="urn:microsoft.com/office/officeart/2005/8/layout/hProcess11"/>
    <dgm:cxn modelId="{C9862DF7-51BE-4539-87FC-F62A7F8ABE87}" type="presParOf" srcId="{5CDEC707-BCBE-43F5-B585-979080258F8A}" destId="{ACC1662B-44FE-43D4-8987-DE4F72F8568F}" srcOrd="5" destOrd="0" presId="urn:microsoft.com/office/officeart/2005/8/layout/hProcess11"/>
    <dgm:cxn modelId="{9868D400-87AD-4AB8-BDCB-CAB1E62F1556}" type="presParOf" srcId="{5CDEC707-BCBE-43F5-B585-979080258F8A}" destId="{B977AB5D-CEDD-4601-A4D5-70EEB2966029}" srcOrd="6" destOrd="0" presId="urn:microsoft.com/office/officeart/2005/8/layout/hProcess11"/>
    <dgm:cxn modelId="{C4DC9296-7055-4175-8ED1-AF3F3046D7AE}" type="presParOf" srcId="{B977AB5D-CEDD-4601-A4D5-70EEB2966029}" destId="{FF6EAB80-EED0-483C-8857-9888E9B3F1B3}" srcOrd="0" destOrd="0" presId="urn:microsoft.com/office/officeart/2005/8/layout/hProcess11"/>
    <dgm:cxn modelId="{3C2A96BC-CC85-4466-AE96-9410752C27FC}" type="presParOf" srcId="{B977AB5D-CEDD-4601-A4D5-70EEB2966029}" destId="{A295A98E-8B31-406A-A7F1-403AB6B531F9}" srcOrd="1" destOrd="0" presId="urn:microsoft.com/office/officeart/2005/8/layout/hProcess11"/>
    <dgm:cxn modelId="{DD5A1D82-876A-4C54-BD7C-9D96703535B5}" type="presParOf" srcId="{B977AB5D-CEDD-4601-A4D5-70EEB2966029}" destId="{D1F2DD51-C5C1-4854-80CF-8F1B82486AFF}" srcOrd="2" destOrd="0" presId="urn:microsoft.com/office/officeart/2005/8/layout/hProcess11"/>
    <dgm:cxn modelId="{337DEA4D-E6B1-4FB4-9CC5-2D22F63312BB}" type="presParOf" srcId="{5CDEC707-BCBE-43F5-B585-979080258F8A}" destId="{DB10C996-2E33-4AAB-B653-426BB28C89A0}" srcOrd="7" destOrd="0" presId="urn:microsoft.com/office/officeart/2005/8/layout/hProcess11"/>
    <dgm:cxn modelId="{5CB77D93-5C0E-493F-B683-7CFA092503CF}" type="presParOf" srcId="{5CDEC707-BCBE-43F5-B585-979080258F8A}" destId="{BC44C1B4-E6AC-45BA-BCC9-A490E34B2EDA}" srcOrd="8" destOrd="0" presId="urn:microsoft.com/office/officeart/2005/8/layout/hProcess11"/>
    <dgm:cxn modelId="{00AB7343-55C7-46D8-821F-4A4D188E8DFB}" type="presParOf" srcId="{BC44C1B4-E6AC-45BA-BCC9-A490E34B2EDA}" destId="{353FE40D-48B6-4C02-8926-25861F4E8D3D}" srcOrd="0" destOrd="0" presId="urn:microsoft.com/office/officeart/2005/8/layout/hProcess11"/>
    <dgm:cxn modelId="{6ECC0419-E3AD-4D35-A3AE-C3A5BDCD507F}" type="presParOf" srcId="{BC44C1B4-E6AC-45BA-BCC9-A490E34B2EDA}" destId="{9DAA8BF9-CD4A-4418-9060-3F73176A8BE8}" srcOrd="1" destOrd="0" presId="urn:microsoft.com/office/officeart/2005/8/layout/hProcess11"/>
    <dgm:cxn modelId="{6A31106C-7543-4045-9EC5-EFF4EE78D6B6}" type="presParOf" srcId="{BC44C1B4-E6AC-45BA-BCC9-A490E34B2EDA}" destId="{AC164597-56D5-488B-9DEB-6950F3D70F2B}" srcOrd="2" destOrd="0" presId="urn:microsoft.com/office/officeart/2005/8/layout/hProcess11"/>
    <dgm:cxn modelId="{927A39D4-3D76-4E16-8112-1CEFE9AD3A0D}" type="presParOf" srcId="{5CDEC707-BCBE-43F5-B585-979080258F8A}" destId="{2B001AFE-DC95-41B3-879A-49A414D01120}" srcOrd="9" destOrd="0" presId="urn:microsoft.com/office/officeart/2005/8/layout/hProcess11"/>
    <dgm:cxn modelId="{F50AFD3A-C543-467F-B9C8-C89627239323}" type="presParOf" srcId="{5CDEC707-BCBE-43F5-B585-979080258F8A}" destId="{61788438-E1DC-4F7B-9C33-CFFA56822393}" srcOrd="10" destOrd="0" presId="urn:microsoft.com/office/officeart/2005/8/layout/hProcess11"/>
    <dgm:cxn modelId="{18FC1C6B-90C7-438C-AD56-35B6FA776441}" type="presParOf" srcId="{61788438-E1DC-4F7B-9C33-CFFA56822393}" destId="{4501F0B6-7F46-4B7C-9384-E751FB43FB6E}" srcOrd="0" destOrd="0" presId="urn:microsoft.com/office/officeart/2005/8/layout/hProcess11"/>
    <dgm:cxn modelId="{0BA8FA26-0363-4894-B604-B0E4AB3C0231}" type="presParOf" srcId="{61788438-E1DC-4F7B-9C33-CFFA56822393}" destId="{24296F59-214F-4342-96A2-86CF8F372530}" srcOrd="1" destOrd="0" presId="urn:microsoft.com/office/officeart/2005/8/layout/hProcess11"/>
    <dgm:cxn modelId="{6651EC72-0B2B-49BB-A05B-24101F0B1B09}" type="presParOf" srcId="{61788438-E1DC-4F7B-9C33-CFFA56822393}" destId="{F2E67365-4DDF-4B97-AEBD-17B8DAA709E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AF07985-9DD1-4770-89A8-D69E787936CC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FA14E868-7CA9-4FB6-9033-467A9096CC42}">
      <dgm:prSet phldrT="[Text]"/>
      <dgm:spPr/>
      <dgm:t>
        <a:bodyPr/>
        <a:lstStyle/>
        <a:p>
          <a:r>
            <a:rPr lang="en-US" dirty="0" smtClean="0"/>
            <a:t>Dedicated Community</a:t>
          </a:r>
          <a:endParaRPr lang="en-US" dirty="0"/>
        </a:p>
      </dgm:t>
    </dgm:pt>
    <dgm:pt modelId="{F6691CAD-3795-46ED-AA5B-91446F947929}" type="parTrans" cxnId="{9359EBC1-ADEE-4D6E-87AD-28CE55230F8C}">
      <dgm:prSet/>
      <dgm:spPr/>
      <dgm:t>
        <a:bodyPr/>
        <a:lstStyle/>
        <a:p>
          <a:endParaRPr lang="en-US"/>
        </a:p>
      </dgm:t>
    </dgm:pt>
    <dgm:pt modelId="{6CC0D649-DA26-4031-A401-5C1E275F1A5B}" type="sibTrans" cxnId="{9359EBC1-ADEE-4D6E-87AD-28CE55230F8C}">
      <dgm:prSet/>
      <dgm:spPr/>
      <dgm:t>
        <a:bodyPr/>
        <a:lstStyle/>
        <a:p>
          <a:endParaRPr lang="en-US" dirty="0"/>
        </a:p>
      </dgm:t>
    </dgm:pt>
    <dgm:pt modelId="{2D8DCDEE-863B-4D3E-8290-2884DD1F4B2E}">
      <dgm:prSet phldrT="[Text]"/>
      <dgm:spPr/>
      <dgm:t>
        <a:bodyPr/>
        <a:lstStyle/>
        <a:p>
          <a:r>
            <a:rPr lang="en-US" dirty="0" smtClean="0"/>
            <a:t>Open Source Tools</a:t>
          </a:r>
          <a:endParaRPr lang="en-US" dirty="0"/>
        </a:p>
      </dgm:t>
    </dgm:pt>
    <dgm:pt modelId="{7447740D-09BA-4683-9B41-CFEF12AB6241}" type="parTrans" cxnId="{4C0F0BE7-BC17-4FC1-AD06-4B88E297415A}">
      <dgm:prSet/>
      <dgm:spPr/>
      <dgm:t>
        <a:bodyPr/>
        <a:lstStyle/>
        <a:p>
          <a:endParaRPr lang="en-US"/>
        </a:p>
      </dgm:t>
    </dgm:pt>
    <dgm:pt modelId="{A6370802-B7E4-452F-B94C-CD39F43500B5}" type="sibTrans" cxnId="{4C0F0BE7-BC17-4FC1-AD06-4B88E297415A}">
      <dgm:prSet/>
      <dgm:spPr/>
      <dgm:t>
        <a:bodyPr/>
        <a:lstStyle/>
        <a:p>
          <a:endParaRPr lang="en-US" dirty="0"/>
        </a:p>
      </dgm:t>
    </dgm:pt>
    <dgm:pt modelId="{4E1F6946-51E0-4B7C-BA09-DFB1445B87E5}">
      <dgm:prSet phldrT="[Text]"/>
      <dgm:spPr/>
      <dgm:t>
        <a:bodyPr/>
        <a:lstStyle/>
        <a:p>
          <a:r>
            <a:rPr lang="en-US" dirty="0" smtClean="0"/>
            <a:t>Open Data</a:t>
          </a:r>
          <a:endParaRPr lang="en-US" dirty="0"/>
        </a:p>
      </dgm:t>
    </dgm:pt>
    <dgm:pt modelId="{EC19521D-1A3D-4C4C-B4D7-13CADDA470B7}" type="parTrans" cxnId="{7C01B5ED-81CD-473C-8CEA-7F192FD9C81C}">
      <dgm:prSet/>
      <dgm:spPr/>
      <dgm:t>
        <a:bodyPr/>
        <a:lstStyle/>
        <a:p>
          <a:endParaRPr lang="en-US"/>
        </a:p>
      </dgm:t>
    </dgm:pt>
    <dgm:pt modelId="{F7675C93-BB97-4069-8E70-4BD856256E4A}" type="sibTrans" cxnId="{7C01B5ED-81CD-473C-8CEA-7F192FD9C81C}">
      <dgm:prSet/>
      <dgm:spPr/>
      <dgm:t>
        <a:bodyPr/>
        <a:lstStyle/>
        <a:p>
          <a:endParaRPr lang="en-US" dirty="0"/>
        </a:p>
      </dgm:t>
    </dgm:pt>
    <dgm:pt modelId="{92E6D6F4-F622-4493-934E-1CE43BC6060A}" type="pres">
      <dgm:prSet presAssocID="{9AF07985-9DD1-4770-89A8-D69E787936C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6991EF8-3C25-4CF3-8B66-A67DD62F6A7E}" type="pres">
      <dgm:prSet presAssocID="{FA14E868-7CA9-4FB6-9033-467A9096CC4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C2035-19AA-4EDC-B125-275398B2421F}" type="pres">
      <dgm:prSet presAssocID="{FA14E868-7CA9-4FB6-9033-467A9096CC42}" presName="gear1srcNode" presStyleLbl="node1" presStyleIdx="0" presStyleCnt="3"/>
      <dgm:spPr/>
      <dgm:t>
        <a:bodyPr/>
        <a:lstStyle/>
        <a:p>
          <a:endParaRPr lang="en-US"/>
        </a:p>
      </dgm:t>
    </dgm:pt>
    <dgm:pt modelId="{CF530EF5-5C0E-4D88-9EB1-2A2D320E7187}" type="pres">
      <dgm:prSet presAssocID="{FA14E868-7CA9-4FB6-9033-467A9096CC42}" presName="gear1dstNode" presStyleLbl="node1" presStyleIdx="0" presStyleCnt="3"/>
      <dgm:spPr/>
      <dgm:t>
        <a:bodyPr/>
        <a:lstStyle/>
        <a:p>
          <a:endParaRPr lang="en-US"/>
        </a:p>
      </dgm:t>
    </dgm:pt>
    <dgm:pt modelId="{72DF4428-88EC-4CBA-8FCF-B91E5562C040}" type="pres">
      <dgm:prSet presAssocID="{2D8DCDEE-863B-4D3E-8290-2884DD1F4B2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178CD-DA99-4F43-9AD8-26FC72B4A89C}" type="pres">
      <dgm:prSet presAssocID="{2D8DCDEE-863B-4D3E-8290-2884DD1F4B2E}" presName="gear2srcNode" presStyleLbl="node1" presStyleIdx="1" presStyleCnt="3"/>
      <dgm:spPr/>
      <dgm:t>
        <a:bodyPr/>
        <a:lstStyle/>
        <a:p>
          <a:endParaRPr lang="en-US"/>
        </a:p>
      </dgm:t>
    </dgm:pt>
    <dgm:pt modelId="{E5A5F42C-9D35-4A8B-AF69-E8509AAF89B3}" type="pres">
      <dgm:prSet presAssocID="{2D8DCDEE-863B-4D3E-8290-2884DD1F4B2E}" presName="gear2dstNode" presStyleLbl="node1" presStyleIdx="1" presStyleCnt="3"/>
      <dgm:spPr/>
      <dgm:t>
        <a:bodyPr/>
        <a:lstStyle/>
        <a:p>
          <a:endParaRPr lang="en-US"/>
        </a:p>
      </dgm:t>
    </dgm:pt>
    <dgm:pt modelId="{44649C0F-6ADC-4DB5-BCC7-4C37E51E0B05}" type="pres">
      <dgm:prSet presAssocID="{4E1F6946-51E0-4B7C-BA09-DFB1445B87E5}" presName="gear3" presStyleLbl="node1" presStyleIdx="2" presStyleCnt="3"/>
      <dgm:spPr/>
      <dgm:t>
        <a:bodyPr/>
        <a:lstStyle/>
        <a:p>
          <a:endParaRPr lang="en-US"/>
        </a:p>
      </dgm:t>
    </dgm:pt>
    <dgm:pt modelId="{3EA5932F-CA98-4BAF-A2C4-840FB607573C}" type="pres">
      <dgm:prSet presAssocID="{4E1F6946-51E0-4B7C-BA09-DFB1445B87E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02F64-1364-40E0-84E2-0B49A13F5CAC}" type="pres">
      <dgm:prSet presAssocID="{4E1F6946-51E0-4B7C-BA09-DFB1445B87E5}" presName="gear3srcNode" presStyleLbl="node1" presStyleIdx="2" presStyleCnt="3"/>
      <dgm:spPr/>
      <dgm:t>
        <a:bodyPr/>
        <a:lstStyle/>
        <a:p>
          <a:endParaRPr lang="en-US"/>
        </a:p>
      </dgm:t>
    </dgm:pt>
    <dgm:pt modelId="{ED4366CB-C747-4790-AA0C-E0A11D440638}" type="pres">
      <dgm:prSet presAssocID="{4E1F6946-51E0-4B7C-BA09-DFB1445B87E5}" presName="gear3dstNode" presStyleLbl="node1" presStyleIdx="2" presStyleCnt="3"/>
      <dgm:spPr/>
      <dgm:t>
        <a:bodyPr/>
        <a:lstStyle/>
        <a:p>
          <a:endParaRPr lang="en-US"/>
        </a:p>
      </dgm:t>
    </dgm:pt>
    <dgm:pt modelId="{F8C25F3E-2CFC-4B6A-B969-335C3D59640D}" type="pres">
      <dgm:prSet presAssocID="{6CC0D649-DA26-4031-A401-5C1E275F1A5B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AAAC4A82-1CEE-4AEF-869A-586EB3D1813F}" type="pres">
      <dgm:prSet presAssocID="{A6370802-B7E4-452F-B94C-CD39F43500B5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838B82E9-5B50-4BD2-8C58-B3CD0BA44D4D}" type="pres">
      <dgm:prSet presAssocID="{F7675C93-BB97-4069-8E70-4BD856256E4A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7C1BBEB-EC7C-46E5-9738-570432F174E4}" type="presOf" srcId="{A6370802-B7E4-452F-B94C-CD39F43500B5}" destId="{AAAC4A82-1CEE-4AEF-869A-586EB3D1813F}" srcOrd="0" destOrd="0" presId="urn:microsoft.com/office/officeart/2005/8/layout/gear1"/>
    <dgm:cxn modelId="{C5E6921B-07D0-46E4-A69D-40B1B6DD07CE}" type="presOf" srcId="{2D8DCDEE-863B-4D3E-8290-2884DD1F4B2E}" destId="{009178CD-DA99-4F43-9AD8-26FC72B4A89C}" srcOrd="1" destOrd="0" presId="urn:microsoft.com/office/officeart/2005/8/layout/gear1"/>
    <dgm:cxn modelId="{A87D3974-3BAE-4DC3-B6D7-9FB9D94EB983}" type="presOf" srcId="{4E1F6946-51E0-4B7C-BA09-DFB1445B87E5}" destId="{ED4366CB-C747-4790-AA0C-E0A11D440638}" srcOrd="3" destOrd="0" presId="urn:microsoft.com/office/officeart/2005/8/layout/gear1"/>
    <dgm:cxn modelId="{00ED586F-64BA-4D1C-81B3-841A7025462C}" type="presOf" srcId="{2D8DCDEE-863B-4D3E-8290-2884DD1F4B2E}" destId="{E5A5F42C-9D35-4A8B-AF69-E8509AAF89B3}" srcOrd="2" destOrd="0" presId="urn:microsoft.com/office/officeart/2005/8/layout/gear1"/>
    <dgm:cxn modelId="{D401078B-5DF8-4CC7-9D1B-310B592D9258}" type="presOf" srcId="{9AF07985-9DD1-4770-89A8-D69E787936CC}" destId="{92E6D6F4-F622-4493-934E-1CE43BC6060A}" srcOrd="0" destOrd="0" presId="urn:microsoft.com/office/officeart/2005/8/layout/gear1"/>
    <dgm:cxn modelId="{9359EBC1-ADEE-4D6E-87AD-28CE55230F8C}" srcId="{9AF07985-9DD1-4770-89A8-D69E787936CC}" destId="{FA14E868-7CA9-4FB6-9033-467A9096CC42}" srcOrd="0" destOrd="0" parTransId="{F6691CAD-3795-46ED-AA5B-91446F947929}" sibTransId="{6CC0D649-DA26-4031-A401-5C1E275F1A5B}"/>
    <dgm:cxn modelId="{3116D0A3-9B4F-4DB0-B759-C1B1AE6136D4}" type="presOf" srcId="{F7675C93-BB97-4069-8E70-4BD856256E4A}" destId="{838B82E9-5B50-4BD2-8C58-B3CD0BA44D4D}" srcOrd="0" destOrd="0" presId="urn:microsoft.com/office/officeart/2005/8/layout/gear1"/>
    <dgm:cxn modelId="{CF3FC3B9-4F26-4740-9861-0152DF939024}" type="presOf" srcId="{6CC0D649-DA26-4031-A401-5C1E275F1A5B}" destId="{F8C25F3E-2CFC-4B6A-B969-335C3D59640D}" srcOrd="0" destOrd="0" presId="urn:microsoft.com/office/officeart/2005/8/layout/gear1"/>
    <dgm:cxn modelId="{4C0F0BE7-BC17-4FC1-AD06-4B88E297415A}" srcId="{9AF07985-9DD1-4770-89A8-D69E787936CC}" destId="{2D8DCDEE-863B-4D3E-8290-2884DD1F4B2E}" srcOrd="1" destOrd="0" parTransId="{7447740D-09BA-4683-9B41-CFEF12AB6241}" sibTransId="{A6370802-B7E4-452F-B94C-CD39F43500B5}"/>
    <dgm:cxn modelId="{ADA0D47F-7A91-4D71-96CD-72D1FDC0E6C2}" type="presOf" srcId="{4E1F6946-51E0-4B7C-BA09-DFB1445B87E5}" destId="{39302F64-1364-40E0-84E2-0B49A13F5CAC}" srcOrd="2" destOrd="0" presId="urn:microsoft.com/office/officeart/2005/8/layout/gear1"/>
    <dgm:cxn modelId="{A68D85E4-2481-410E-847C-889F17D2F975}" type="presOf" srcId="{FA14E868-7CA9-4FB6-9033-467A9096CC42}" destId="{66991EF8-3C25-4CF3-8B66-A67DD62F6A7E}" srcOrd="0" destOrd="0" presId="urn:microsoft.com/office/officeart/2005/8/layout/gear1"/>
    <dgm:cxn modelId="{FCB6A064-E1D1-4286-BB8B-0FA255475C05}" type="presOf" srcId="{2D8DCDEE-863B-4D3E-8290-2884DD1F4B2E}" destId="{72DF4428-88EC-4CBA-8FCF-B91E5562C040}" srcOrd="0" destOrd="0" presId="urn:microsoft.com/office/officeart/2005/8/layout/gear1"/>
    <dgm:cxn modelId="{01436A2D-54D5-4743-90CC-1193AAE76939}" type="presOf" srcId="{FA14E868-7CA9-4FB6-9033-467A9096CC42}" destId="{17BC2035-19AA-4EDC-B125-275398B2421F}" srcOrd="1" destOrd="0" presId="urn:microsoft.com/office/officeart/2005/8/layout/gear1"/>
    <dgm:cxn modelId="{7C01B5ED-81CD-473C-8CEA-7F192FD9C81C}" srcId="{9AF07985-9DD1-4770-89A8-D69E787936CC}" destId="{4E1F6946-51E0-4B7C-BA09-DFB1445B87E5}" srcOrd="2" destOrd="0" parTransId="{EC19521D-1A3D-4C4C-B4D7-13CADDA470B7}" sibTransId="{F7675C93-BB97-4069-8E70-4BD856256E4A}"/>
    <dgm:cxn modelId="{8AC5349B-7824-442E-A24F-5E8F93CDA695}" type="presOf" srcId="{4E1F6946-51E0-4B7C-BA09-DFB1445B87E5}" destId="{3EA5932F-CA98-4BAF-A2C4-840FB607573C}" srcOrd="1" destOrd="0" presId="urn:microsoft.com/office/officeart/2005/8/layout/gear1"/>
    <dgm:cxn modelId="{8F4FCF75-BE57-49DE-8CBB-E58093D1E52D}" type="presOf" srcId="{4E1F6946-51E0-4B7C-BA09-DFB1445B87E5}" destId="{44649C0F-6ADC-4DB5-BCC7-4C37E51E0B05}" srcOrd="0" destOrd="0" presId="urn:microsoft.com/office/officeart/2005/8/layout/gear1"/>
    <dgm:cxn modelId="{7DE0B877-C371-4E26-B4BC-B8DB53F53A31}" type="presOf" srcId="{FA14E868-7CA9-4FB6-9033-467A9096CC42}" destId="{CF530EF5-5C0E-4D88-9EB1-2A2D320E7187}" srcOrd="2" destOrd="0" presId="urn:microsoft.com/office/officeart/2005/8/layout/gear1"/>
    <dgm:cxn modelId="{A5611E77-5DC1-4B64-9FCA-31F06E9A9366}" type="presParOf" srcId="{92E6D6F4-F622-4493-934E-1CE43BC6060A}" destId="{66991EF8-3C25-4CF3-8B66-A67DD62F6A7E}" srcOrd="0" destOrd="0" presId="urn:microsoft.com/office/officeart/2005/8/layout/gear1"/>
    <dgm:cxn modelId="{75FE9D3E-B0F8-40C6-9560-FC743740272E}" type="presParOf" srcId="{92E6D6F4-F622-4493-934E-1CE43BC6060A}" destId="{17BC2035-19AA-4EDC-B125-275398B2421F}" srcOrd="1" destOrd="0" presId="urn:microsoft.com/office/officeart/2005/8/layout/gear1"/>
    <dgm:cxn modelId="{E3D4D4CB-9C33-4F77-8838-41713EB86712}" type="presParOf" srcId="{92E6D6F4-F622-4493-934E-1CE43BC6060A}" destId="{CF530EF5-5C0E-4D88-9EB1-2A2D320E7187}" srcOrd="2" destOrd="0" presId="urn:microsoft.com/office/officeart/2005/8/layout/gear1"/>
    <dgm:cxn modelId="{3796231E-ABE4-4F60-85A1-2D1C6C6504F1}" type="presParOf" srcId="{92E6D6F4-F622-4493-934E-1CE43BC6060A}" destId="{72DF4428-88EC-4CBA-8FCF-B91E5562C040}" srcOrd="3" destOrd="0" presId="urn:microsoft.com/office/officeart/2005/8/layout/gear1"/>
    <dgm:cxn modelId="{0BF34FF7-D8DD-447B-8405-C531CD3362ED}" type="presParOf" srcId="{92E6D6F4-F622-4493-934E-1CE43BC6060A}" destId="{009178CD-DA99-4F43-9AD8-26FC72B4A89C}" srcOrd="4" destOrd="0" presId="urn:microsoft.com/office/officeart/2005/8/layout/gear1"/>
    <dgm:cxn modelId="{2734CF07-8D7B-4189-81F8-CC912A85485A}" type="presParOf" srcId="{92E6D6F4-F622-4493-934E-1CE43BC6060A}" destId="{E5A5F42C-9D35-4A8B-AF69-E8509AAF89B3}" srcOrd="5" destOrd="0" presId="urn:microsoft.com/office/officeart/2005/8/layout/gear1"/>
    <dgm:cxn modelId="{6D7B40B9-F157-4F75-AF48-3F2C2EF58CE2}" type="presParOf" srcId="{92E6D6F4-F622-4493-934E-1CE43BC6060A}" destId="{44649C0F-6ADC-4DB5-BCC7-4C37E51E0B05}" srcOrd="6" destOrd="0" presId="urn:microsoft.com/office/officeart/2005/8/layout/gear1"/>
    <dgm:cxn modelId="{40A9F6EF-4B21-4F00-983B-728E1F3B8CAD}" type="presParOf" srcId="{92E6D6F4-F622-4493-934E-1CE43BC6060A}" destId="{3EA5932F-CA98-4BAF-A2C4-840FB607573C}" srcOrd="7" destOrd="0" presId="urn:microsoft.com/office/officeart/2005/8/layout/gear1"/>
    <dgm:cxn modelId="{3586C610-9A38-468E-841F-CB8B908D1E0B}" type="presParOf" srcId="{92E6D6F4-F622-4493-934E-1CE43BC6060A}" destId="{39302F64-1364-40E0-84E2-0B49A13F5CAC}" srcOrd="8" destOrd="0" presId="urn:microsoft.com/office/officeart/2005/8/layout/gear1"/>
    <dgm:cxn modelId="{030AFD1E-66A9-4A8B-8C80-9B996002B6E4}" type="presParOf" srcId="{92E6D6F4-F622-4493-934E-1CE43BC6060A}" destId="{ED4366CB-C747-4790-AA0C-E0A11D440638}" srcOrd="9" destOrd="0" presId="urn:microsoft.com/office/officeart/2005/8/layout/gear1"/>
    <dgm:cxn modelId="{7522AB5E-537B-442C-8ACF-18CB9DB20AD8}" type="presParOf" srcId="{92E6D6F4-F622-4493-934E-1CE43BC6060A}" destId="{F8C25F3E-2CFC-4B6A-B969-335C3D59640D}" srcOrd="10" destOrd="0" presId="urn:microsoft.com/office/officeart/2005/8/layout/gear1"/>
    <dgm:cxn modelId="{DF205837-C3B1-4B97-B4CC-4F10040AEE94}" type="presParOf" srcId="{92E6D6F4-F622-4493-934E-1CE43BC6060A}" destId="{AAAC4A82-1CEE-4AEF-869A-586EB3D1813F}" srcOrd="11" destOrd="0" presId="urn:microsoft.com/office/officeart/2005/8/layout/gear1"/>
    <dgm:cxn modelId="{69D118AE-EC5A-4551-B850-637F5C499716}" type="presParOf" srcId="{92E6D6F4-F622-4493-934E-1CE43BC6060A}" destId="{838B82E9-5B50-4BD2-8C58-B3CD0BA44D4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A9A1DC-1BEA-480A-A6E2-F6CB758DBC5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233893E-9884-4E7A-BC15-954AC70F6BE3}">
      <dgm:prSet/>
      <dgm:spPr/>
      <dgm:t>
        <a:bodyPr/>
        <a:lstStyle/>
        <a:p>
          <a:endParaRPr lang="en-US" dirty="0"/>
        </a:p>
      </dgm:t>
    </dgm:pt>
    <dgm:pt modelId="{E3306DE2-5F1A-4565-ACDC-B5493F651C88}" type="parTrans" cxnId="{7AFF7166-3B22-49BD-A9F9-81B2F0F24159}">
      <dgm:prSet/>
      <dgm:spPr/>
      <dgm:t>
        <a:bodyPr/>
        <a:lstStyle/>
        <a:p>
          <a:endParaRPr lang="en-US"/>
        </a:p>
      </dgm:t>
    </dgm:pt>
    <dgm:pt modelId="{7E7EE5D0-A77E-4AC2-83D5-648C6BBE9A71}" type="sibTrans" cxnId="{7AFF7166-3B22-49BD-A9F9-81B2F0F24159}">
      <dgm:prSet/>
      <dgm:spPr/>
      <dgm:t>
        <a:bodyPr/>
        <a:lstStyle/>
        <a:p>
          <a:endParaRPr lang="en-US"/>
        </a:p>
      </dgm:t>
    </dgm:pt>
    <dgm:pt modelId="{181CDA40-7EBA-477C-9CEF-E94944462CA3}">
      <dgm:prSet/>
      <dgm:spPr/>
      <dgm:t>
        <a:bodyPr/>
        <a:lstStyle/>
        <a:p>
          <a:endParaRPr lang="en-US" dirty="0"/>
        </a:p>
      </dgm:t>
    </dgm:pt>
    <dgm:pt modelId="{036666F6-F492-4B31-AB3E-305799A20C6F}" type="parTrans" cxnId="{45045C7B-CA9A-4CA8-B402-B3B11CC4EB89}">
      <dgm:prSet/>
      <dgm:spPr/>
      <dgm:t>
        <a:bodyPr/>
        <a:lstStyle/>
        <a:p>
          <a:endParaRPr lang="en-US"/>
        </a:p>
      </dgm:t>
    </dgm:pt>
    <dgm:pt modelId="{B657D0BD-F196-4141-8D5C-02A5E1ECE698}" type="sibTrans" cxnId="{45045C7B-CA9A-4CA8-B402-B3B11CC4EB89}">
      <dgm:prSet/>
      <dgm:spPr/>
      <dgm:t>
        <a:bodyPr/>
        <a:lstStyle/>
        <a:p>
          <a:endParaRPr lang="en-US"/>
        </a:p>
      </dgm:t>
    </dgm:pt>
    <dgm:pt modelId="{20E11B3B-58B7-4B9F-B3F5-D109EB6A23C6}">
      <dgm:prSet/>
      <dgm:spPr/>
      <dgm:t>
        <a:bodyPr/>
        <a:lstStyle/>
        <a:p>
          <a:endParaRPr lang="en-US" dirty="0"/>
        </a:p>
      </dgm:t>
    </dgm:pt>
    <dgm:pt modelId="{B2C6609E-A754-417F-A423-B8D0FC4109D6}" type="parTrans" cxnId="{C0540E4E-8E99-4C0B-BD48-2D734F79D253}">
      <dgm:prSet/>
      <dgm:spPr/>
      <dgm:t>
        <a:bodyPr/>
        <a:lstStyle/>
        <a:p>
          <a:endParaRPr lang="en-US"/>
        </a:p>
      </dgm:t>
    </dgm:pt>
    <dgm:pt modelId="{C6920D60-A998-4A28-864B-78455D7C4D06}" type="sibTrans" cxnId="{C0540E4E-8E99-4C0B-BD48-2D734F79D253}">
      <dgm:prSet/>
      <dgm:spPr/>
      <dgm:t>
        <a:bodyPr/>
        <a:lstStyle/>
        <a:p>
          <a:endParaRPr lang="en-US"/>
        </a:p>
      </dgm:t>
    </dgm:pt>
    <dgm:pt modelId="{0FF36A50-D172-4135-9685-759C8C349526}">
      <dgm:prSet/>
      <dgm:spPr/>
      <dgm:t>
        <a:bodyPr/>
        <a:lstStyle/>
        <a:p>
          <a:endParaRPr lang="en-US" dirty="0"/>
        </a:p>
      </dgm:t>
    </dgm:pt>
    <dgm:pt modelId="{90D27DF5-C341-4D8A-BF10-999CE7ECDAFB}" type="parTrans" cxnId="{8E16C56C-E039-4DC3-92C0-4316C19DA18D}">
      <dgm:prSet/>
      <dgm:spPr/>
      <dgm:t>
        <a:bodyPr/>
        <a:lstStyle/>
        <a:p>
          <a:endParaRPr lang="en-US"/>
        </a:p>
      </dgm:t>
    </dgm:pt>
    <dgm:pt modelId="{BD7CD0F2-4050-47E9-8831-85B0D9DBCF38}" type="sibTrans" cxnId="{8E16C56C-E039-4DC3-92C0-4316C19DA18D}">
      <dgm:prSet/>
      <dgm:spPr/>
      <dgm:t>
        <a:bodyPr/>
        <a:lstStyle/>
        <a:p>
          <a:endParaRPr lang="en-US"/>
        </a:p>
      </dgm:t>
    </dgm:pt>
    <dgm:pt modelId="{1B9790DC-0EB9-483B-A02D-9F19B087AFC2}">
      <dgm:prSet/>
      <dgm:spPr/>
      <dgm:t>
        <a:bodyPr/>
        <a:lstStyle/>
        <a:p>
          <a:endParaRPr lang="en-US" dirty="0"/>
        </a:p>
      </dgm:t>
    </dgm:pt>
    <dgm:pt modelId="{3E5A6ED5-786F-42F7-9801-8F1D2370FF00}" type="parTrans" cxnId="{B84FF414-7C49-4872-9CB3-D97E9A6A95CD}">
      <dgm:prSet/>
      <dgm:spPr/>
      <dgm:t>
        <a:bodyPr/>
        <a:lstStyle/>
        <a:p>
          <a:endParaRPr lang="en-US"/>
        </a:p>
      </dgm:t>
    </dgm:pt>
    <dgm:pt modelId="{58FE8D20-3A31-49F8-8386-CA2460179365}" type="sibTrans" cxnId="{B84FF414-7C49-4872-9CB3-D97E9A6A95CD}">
      <dgm:prSet/>
      <dgm:spPr/>
      <dgm:t>
        <a:bodyPr/>
        <a:lstStyle/>
        <a:p>
          <a:endParaRPr lang="en-US"/>
        </a:p>
      </dgm:t>
    </dgm:pt>
    <dgm:pt modelId="{DC42F270-BC65-46F7-A218-912C1FA454D2}">
      <dgm:prSet/>
      <dgm:spPr/>
      <dgm:t>
        <a:bodyPr/>
        <a:lstStyle/>
        <a:p>
          <a:endParaRPr lang="en-US" dirty="0"/>
        </a:p>
      </dgm:t>
    </dgm:pt>
    <dgm:pt modelId="{768DA05E-A757-48EB-8EC8-9503E0CAE99D}" type="parTrans" cxnId="{A9A3B52B-B686-46D8-A6B3-998CEE9F9215}">
      <dgm:prSet/>
      <dgm:spPr/>
      <dgm:t>
        <a:bodyPr/>
        <a:lstStyle/>
        <a:p>
          <a:endParaRPr lang="en-US"/>
        </a:p>
      </dgm:t>
    </dgm:pt>
    <dgm:pt modelId="{984A5EB8-E0B2-45FC-9C05-CDBD0D611FFF}" type="sibTrans" cxnId="{A9A3B52B-B686-46D8-A6B3-998CEE9F9215}">
      <dgm:prSet/>
      <dgm:spPr/>
      <dgm:t>
        <a:bodyPr/>
        <a:lstStyle/>
        <a:p>
          <a:endParaRPr lang="en-US"/>
        </a:p>
      </dgm:t>
    </dgm:pt>
    <dgm:pt modelId="{0A9DCFA7-83F4-4336-92CF-430BFAF8FC73}" type="pres">
      <dgm:prSet presAssocID="{3EA9A1DC-1BEA-480A-A6E2-F6CB758DBC57}" presName="Name0" presStyleCnt="0">
        <dgm:presLayoutVars>
          <dgm:dir/>
          <dgm:resizeHandles val="exact"/>
        </dgm:presLayoutVars>
      </dgm:prSet>
      <dgm:spPr/>
    </dgm:pt>
    <dgm:pt modelId="{D7BE2C86-8B73-4006-8AF1-BCB5935BCE1C}" type="pres">
      <dgm:prSet presAssocID="{3EA9A1DC-1BEA-480A-A6E2-F6CB758DBC57}" presName="arrow" presStyleLbl="bgShp" presStyleIdx="0" presStyleCnt="1"/>
      <dgm:spPr/>
    </dgm:pt>
    <dgm:pt modelId="{5CDEC707-BCBE-43F5-B585-979080258F8A}" type="pres">
      <dgm:prSet presAssocID="{3EA9A1DC-1BEA-480A-A6E2-F6CB758DBC57}" presName="points" presStyleCnt="0"/>
      <dgm:spPr/>
    </dgm:pt>
    <dgm:pt modelId="{9891C177-E85D-4394-946D-0936FEB4BE56}" type="pres">
      <dgm:prSet presAssocID="{181CDA40-7EBA-477C-9CEF-E94944462CA3}" presName="compositeA" presStyleCnt="0"/>
      <dgm:spPr/>
    </dgm:pt>
    <dgm:pt modelId="{7423F9AC-2FFF-4469-9847-C1B4B8739D20}" type="pres">
      <dgm:prSet presAssocID="{181CDA40-7EBA-477C-9CEF-E94944462CA3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15D39-44DB-470D-9A95-516F03188A28}" type="pres">
      <dgm:prSet presAssocID="{181CDA40-7EBA-477C-9CEF-E94944462CA3}" presName="circleA" presStyleLbl="node1" presStyleIdx="0" presStyleCnt="6"/>
      <dgm:spPr>
        <a:solidFill>
          <a:schemeClr val="accent1"/>
        </a:solidFill>
      </dgm:spPr>
    </dgm:pt>
    <dgm:pt modelId="{A1D0C0A3-58CD-4136-A99D-E87A9406A279}" type="pres">
      <dgm:prSet presAssocID="{181CDA40-7EBA-477C-9CEF-E94944462CA3}" presName="spaceA" presStyleCnt="0"/>
      <dgm:spPr/>
    </dgm:pt>
    <dgm:pt modelId="{53464C2A-0928-4F1D-A5A2-B07139425193}" type="pres">
      <dgm:prSet presAssocID="{B657D0BD-F196-4141-8D5C-02A5E1ECE698}" presName="space" presStyleCnt="0"/>
      <dgm:spPr/>
    </dgm:pt>
    <dgm:pt modelId="{FA1DC57A-6337-43E8-84F8-01B5C53F46F6}" type="pres">
      <dgm:prSet presAssocID="{20E11B3B-58B7-4B9F-B3F5-D109EB6A23C6}" presName="compositeB" presStyleCnt="0"/>
      <dgm:spPr/>
    </dgm:pt>
    <dgm:pt modelId="{664CBF77-3B0F-4922-AEB6-858ADC747614}" type="pres">
      <dgm:prSet presAssocID="{20E11B3B-58B7-4B9F-B3F5-D109EB6A23C6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3F417-1F52-4105-9C0A-8BAB9075805D}" type="pres">
      <dgm:prSet presAssocID="{20E11B3B-58B7-4B9F-B3F5-D109EB6A23C6}" presName="circleB" presStyleLbl="node1" presStyleIdx="1" presStyleCnt="6"/>
      <dgm:spPr>
        <a:solidFill>
          <a:srgbClr val="FF0000"/>
        </a:solidFill>
      </dgm:spPr>
    </dgm:pt>
    <dgm:pt modelId="{FD7C1E33-6720-4DE6-BD12-80D12DE23B5A}" type="pres">
      <dgm:prSet presAssocID="{20E11B3B-58B7-4B9F-B3F5-D109EB6A23C6}" presName="spaceB" presStyleCnt="0"/>
      <dgm:spPr/>
    </dgm:pt>
    <dgm:pt modelId="{B4E21C73-DD6B-4440-8172-5DB106784E74}" type="pres">
      <dgm:prSet presAssocID="{C6920D60-A998-4A28-864B-78455D7C4D06}" presName="space" presStyleCnt="0"/>
      <dgm:spPr/>
    </dgm:pt>
    <dgm:pt modelId="{5C527F45-0B16-4ED3-9105-D9C84717EEC5}" type="pres">
      <dgm:prSet presAssocID="{0FF36A50-D172-4135-9685-759C8C349526}" presName="compositeA" presStyleCnt="0"/>
      <dgm:spPr/>
    </dgm:pt>
    <dgm:pt modelId="{33D6313D-CB60-45A9-8010-44CF9E775AB9}" type="pres">
      <dgm:prSet presAssocID="{0FF36A50-D172-4135-9685-759C8C349526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880B0-84DC-4637-88E6-C820BBC06CC3}" type="pres">
      <dgm:prSet presAssocID="{0FF36A50-D172-4135-9685-759C8C349526}" presName="circleA" presStyleLbl="node1" presStyleIdx="2" presStyleCnt="6"/>
      <dgm:spPr/>
    </dgm:pt>
    <dgm:pt modelId="{571D0972-82C1-4D92-8F47-692FFD27A37C}" type="pres">
      <dgm:prSet presAssocID="{0FF36A50-D172-4135-9685-759C8C349526}" presName="spaceA" presStyleCnt="0"/>
      <dgm:spPr/>
    </dgm:pt>
    <dgm:pt modelId="{ACC1662B-44FE-43D4-8987-DE4F72F8568F}" type="pres">
      <dgm:prSet presAssocID="{BD7CD0F2-4050-47E9-8831-85B0D9DBCF38}" presName="space" presStyleCnt="0"/>
      <dgm:spPr/>
    </dgm:pt>
    <dgm:pt modelId="{B977AB5D-CEDD-4601-A4D5-70EEB2966029}" type="pres">
      <dgm:prSet presAssocID="{1B9790DC-0EB9-483B-A02D-9F19B087AFC2}" presName="compositeB" presStyleCnt="0"/>
      <dgm:spPr/>
    </dgm:pt>
    <dgm:pt modelId="{FF6EAB80-EED0-483C-8857-9888E9B3F1B3}" type="pres">
      <dgm:prSet presAssocID="{1B9790DC-0EB9-483B-A02D-9F19B087AFC2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5A98E-8B31-406A-A7F1-403AB6B531F9}" type="pres">
      <dgm:prSet presAssocID="{1B9790DC-0EB9-483B-A02D-9F19B087AFC2}" presName="circleB" presStyleLbl="node1" presStyleIdx="3" presStyleCnt="6"/>
      <dgm:spPr/>
    </dgm:pt>
    <dgm:pt modelId="{D1F2DD51-C5C1-4854-80CF-8F1B82486AFF}" type="pres">
      <dgm:prSet presAssocID="{1B9790DC-0EB9-483B-A02D-9F19B087AFC2}" presName="spaceB" presStyleCnt="0"/>
      <dgm:spPr/>
    </dgm:pt>
    <dgm:pt modelId="{DB10C996-2E33-4AAB-B653-426BB28C89A0}" type="pres">
      <dgm:prSet presAssocID="{58FE8D20-3A31-49F8-8386-CA2460179365}" presName="space" presStyleCnt="0"/>
      <dgm:spPr/>
    </dgm:pt>
    <dgm:pt modelId="{BC44C1B4-E6AC-45BA-BCC9-A490E34B2EDA}" type="pres">
      <dgm:prSet presAssocID="{DC42F270-BC65-46F7-A218-912C1FA454D2}" presName="compositeA" presStyleCnt="0"/>
      <dgm:spPr/>
    </dgm:pt>
    <dgm:pt modelId="{353FE40D-48B6-4C02-8926-25861F4E8D3D}" type="pres">
      <dgm:prSet presAssocID="{DC42F270-BC65-46F7-A218-912C1FA454D2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A8BF9-CD4A-4418-9060-3F73176A8BE8}" type="pres">
      <dgm:prSet presAssocID="{DC42F270-BC65-46F7-A218-912C1FA454D2}" presName="circleA" presStyleLbl="node1" presStyleIdx="4" presStyleCnt="6"/>
      <dgm:spPr/>
    </dgm:pt>
    <dgm:pt modelId="{AC164597-56D5-488B-9DEB-6950F3D70F2B}" type="pres">
      <dgm:prSet presAssocID="{DC42F270-BC65-46F7-A218-912C1FA454D2}" presName="spaceA" presStyleCnt="0"/>
      <dgm:spPr/>
    </dgm:pt>
    <dgm:pt modelId="{2B001AFE-DC95-41B3-879A-49A414D01120}" type="pres">
      <dgm:prSet presAssocID="{984A5EB8-E0B2-45FC-9C05-CDBD0D611FFF}" presName="space" presStyleCnt="0"/>
      <dgm:spPr/>
    </dgm:pt>
    <dgm:pt modelId="{61788438-E1DC-4F7B-9C33-CFFA56822393}" type="pres">
      <dgm:prSet presAssocID="{C233893E-9884-4E7A-BC15-954AC70F6BE3}" presName="compositeB" presStyleCnt="0"/>
      <dgm:spPr/>
    </dgm:pt>
    <dgm:pt modelId="{4501F0B6-7F46-4B7C-9384-E751FB43FB6E}" type="pres">
      <dgm:prSet presAssocID="{C233893E-9884-4E7A-BC15-954AC70F6BE3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96F59-214F-4342-96A2-86CF8F372530}" type="pres">
      <dgm:prSet presAssocID="{C233893E-9884-4E7A-BC15-954AC70F6BE3}" presName="circleB" presStyleLbl="node1" presStyleIdx="5" presStyleCnt="6"/>
      <dgm:spPr/>
    </dgm:pt>
    <dgm:pt modelId="{F2E67365-4DDF-4B97-AEBD-17B8DAA709E7}" type="pres">
      <dgm:prSet presAssocID="{C233893E-9884-4E7A-BC15-954AC70F6BE3}" presName="spaceB" presStyleCnt="0"/>
      <dgm:spPr/>
    </dgm:pt>
  </dgm:ptLst>
  <dgm:cxnLst>
    <dgm:cxn modelId="{8E16C56C-E039-4DC3-92C0-4316C19DA18D}" srcId="{3EA9A1DC-1BEA-480A-A6E2-F6CB758DBC57}" destId="{0FF36A50-D172-4135-9685-759C8C349526}" srcOrd="2" destOrd="0" parTransId="{90D27DF5-C341-4D8A-BF10-999CE7ECDAFB}" sibTransId="{BD7CD0F2-4050-47E9-8831-85B0D9DBCF38}"/>
    <dgm:cxn modelId="{C337193A-88AD-4857-AAAD-1796CD349394}" type="presOf" srcId="{DC42F270-BC65-46F7-A218-912C1FA454D2}" destId="{353FE40D-48B6-4C02-8926-25861F4E8D3D}" srcOrd="0" destOrd="0" presId="urn:microsoft.com/office/officeart/2005/8/layout/hProcess11"/>
    <dgm:cxn modelId="{5CF6BE13-AE98-4BB0-A2F9-D97C38F7A9B1}" type="presOf" srcId="{181CDA40-7EBA-477C-9CEF-E94944462CA3}" destId="{7423F9AC-2FFF-4469-9847-C1B4B8739D20}" srcOrd="0" destOrd="0" presId="urn:microsoft.com/office/officeart/2005/8/layout/hProcess11"/>
    <dgm:cxn modelId="{C2548259-8883-4AC5-AB9C-F76680C44EE2}" type="presOf" srcId="{0FF36A50-D172-4135-9685-759C8C349526}" destId="{33D6313D-CB60-45A9-8010-44CF9E775AB9}" srcOrd="0" destOrd="0" presId="urn:microsoft.com/office/officeart/2005/8/layout/hProcess11"/>
    <dgm:cxn modelId="{7AFF7166-3B22-49BD-A9F9-81B2F0F24159}" srcId="{3EA9A1DC-1BEA-480A-A6E2-F6CB758DBC57}" destId="{C233893E-9884-4E7A-BC15-954AC70F6BE3}" srcOrd="5" destOrd="0" parTransId="{E3306DE2-5F1A-4565-ACDC-B5493F651C88}" sibTransId="{7E7EE5D0-A77E-4AC2-83D5-648C6BBE9A71}"/>
    <dgm:cxn modelId="{D6D93C69-57EC-4966-AE9A-B2B06DF351CE}" type="presOf" srcId="{3EA9A1DC-1BEA-480A-A6E2-F6CB758DBC57}" destId="{0A9DCFA7-83F4-4336-92CF-430BFAF8FC73}" srcOrd="0" destOrd="0" presId="urn:microsoft.com/office/officeart/2005/8/layout/hProcess11"/>
    <dgm:cxn modelId="{45045C7B-CA9A-4CA8-B402-B3B11CC4EB89}" srcId="{3EA9A1DC-1BEA-480A-A6E2-F6CB758DBC57}" destId="{181CDA40-7EBA-477C-9CEF-E94944462CA3}" srcOrd="0" destOrd="0" parTransId="{036666F6-F492-4B31-AB3E-305799A20C6F}" sibTransId="{B657D0BD-F196-4141-8D5C-02A5E1ECE698}"/>
    <dgm:cxn modelId="{A9A3B52B-B686-46D8-A6B3-998CEE9F9215}" srcId="{3EA9A1DC-1BEA-480A-A6E2-F6CB758DBC57}" destId="{DC42F270-BC65-46F7-A218-912C1FA454D2}" srcOrd="4" destOrd="0" parTransId="{768DA05E-A757-48EB-8EC8-9503E0CAE99D}" sibTransId="{984A5EB8-E0B2-45FC-9C05-CDBD0D611FFF}"/>
    <dgm:cxn modelId="{C0540E4E-8E99-4C0B-BD48-2D734F79D253}" srcId="{3EA9A1DC-1BEA-480A-A6E2-F6CB758DBC57}" destId="{20E11B3B-58B7-4B9F-B3F5-D109EB6A23C6}" srcOrd="1" destOrd="0" parTransId="{B2C6609E-A754-417F-A423-B8D0FC4109D6}" sibTransId="{C6920D60-A998-4A28-864B-78455D7C4D06}"/>
    <dgm:cxn modelId="{8BF6BEE8-A7BD-4B4E-8819-AF2390E65505}" type="presOf" srcId="{C233893E-9884-4E7A-BC15-954AC70F6BE3}" destId="{4501F0B6-7F46-4B7C-9384-E751FB43FB6E}" srcOrd="0" destOrd="0" presId="urn:microsoft.com/office/officeart/2005/8/layout/hProcess11"/>
    <dgm:cxn modelId="{B84FF414-7C49-4872-9CB3-D97E9A6A95CD}" srcId="{3EA9A1DC-1BEA-480A-A6E2-F6CB758DBC57}" destId="{1B9790DC-0EB9-483B-A02D-9F19B087AFC2}" srcOrd="3" destOrd="0" parTransId="{3E5A6ED5-786F-42F7-9801-8F1D2370FF00}" sibTransId="{58FE8D20-3A31-49F8-8386-CA2460179365}"/>
    <dgm:cxn modelId="{77594B8E-F6C5-4B90-BE22-553C9F4DCA17}" type="presOf" srcId="{1B9790DC-0EB9-483B-A02D-9F19B087AFC2}" destId="{FF6EAB80-EED0-483C-8857-9888E9B3F1B3}" srcOrd="0" destOrd="0" presId="urn:microsoft.com/office/officeart/2005/8/layout/hProcess11"/>
    <dgm:cxn modelId="{C548E8F7-0D56-480E-BA33-54EB5D5065AF}" type="presOf" srcId="{20E11B3B-58B7-4B9F-B3F5-D109EB6A23C6}" destId="{664CBF77-3B0F-4922-AEB6-858ADC747614}" srcOrd="0" destOrd="0" presId="urn:microsoft.com/office/officeart/2005/8/layout/hProcess11"/>
    <dgm:cxn modelId="{E25CB2DB-CC7F-4C56-9CD3-35F7A0F2309E}" type="presParOf" srcId="{0A9DCFA7-83F4-4336-92CF-430BFAF8FC73}" destId="{D7BE2C86-8B73-4006-8AF1-BCB5935BCE1C}" srcOrd="0" destOrd="0" presId="urn:microsoft.com/office/officeart/2005/8/layout/hProcess11"/>
    <dgm:cxn modelId="{FCA9F538-4435-4C26-A3FB-5D44B2B3C8A1}" type="presParOf" srcId="{0A9DCFA7-83F4-4336-92CF-430BFAF8FC73}" destId="{5CDEC707-BCBE-43F5-B585-979080258F8A}" srcOrd="1" destOrd="0" presId="urn:microsoft.com/office/officeart/2005/8/layout/hProcess11"/>
    <dgm:cxn modelId="{474CFCE8-640C-4C1C-A916-B8DD99A7971A}" type="presParOf" srcId="{5CDEC707-BCBE-43F5-B585-979080258F8A}" destId="{9891C177-E85D-4394-946D-0936FEB4BE56}" srcOrd="0" destOrd="0" presId="urn:microsoft.com/office/officeart/2005/8/layout/hProcess11"/>
    <dgm:cxn modelId="{3E0A3035-0984-4939-A6E9-D3C4DD63B230}" type="presParOf" srcId="{9891C177-E85D-4394-946D-0936FEB4BE56}" destId="{7423F9AC-2FFF-4469-9847-C1B4B8739D20}" srcOrd="0" destOrd="0" presId="urn:microsoft.com/office/officeart/2005/8/layout/hProcess11"/>
    <dgm:cxn modelId="{8C7B36A0-1D7E-4C64-AE23-7F82E744386B}" type="presParOf" srcId="{9891C177-E85D-4394-946D-0936FEB4BE56}" destId="{68815D39-44DB-470D-9A95-516F03188A28}" srcOrd="1" destOrd="0" presId="urn:microsoft.com/office/officeart/2005/8/layout/hProcess11"/>
    <dgm:cxn modelId="{AB217ED0-ACDF-4896-AAE0-4E3D21C4B38B}" type="presParOf" srcId="{9891C177-E85D-4394-946D-0936FEB4BE56}" destId="{A1D0C0A3-58CD-4136-A99D-E87A9406A279}" srcOrd="2" destOrd="0" presId="urn:microsoft.com/office/officeart/2005/8/layout/hProcess11"/>
    <dgm:cxn modelId="{214E872C-715A-475F-99A5-A6BDDDF0C790}" type="presParOf" srcId="{5CDEC707-BCBE-43F5-B585-979080258F8A}" destId="{53464C2A-0928-4F1D-A5A2-B07139425193}" srcOrd="1" destOrd="0" presId="urn:microsoft.com/office/officeart/2005/8/layout/hProcess11"/>
    <dgm:cxn modelId="{9E44379D-EB8B-4A89-A87E-D982DF7543EE}" type="presParOf" srcId="{5CDEC707-BCBE-43F5-B585-979080258F8A}" destId="{FA1DC57A-6337-43E8-84F8-01B5C53F46F6}" srcOrd="2" destOrd="0" presId="urn:microsoft.com/office/officeart/2005/8/layout/hProcess11"/>
    <dgm:cxn modelId="{F8A00333-A2A3-4443-946A-045FA8682685}" type="presParOf" srcId="{FA1DC57A-6337-43E8-84F8-01B5C53F46F6}" destId="{664CBF77-3B0F-4922-AEB6-858ADC747614}" srcOrd="0" destOrd="0" presId="urn:microsoft.com/office/officeart/2005/8/layout/hProcess11"/>
    <dgm:cxn modelId="{7482ADD5-F417-46E1-8708-BEEB404AAB8B}" type="presParOf" srcId="{FA1DC57A-6337-43E8-84F8-01B5C53F46F6}" destId="{0463F417-1F52-4105-9C0A-8BAB9075805D}" srcOrd="1" destOrd="0" presId="urn:microsoft.com/office/officeart/2005/8/layout/hProcess11"/>
    <dgm:cxn modelId="{BCB92BD4-BD17-4881-89F7-0FEF9698ED81}" type="presParOf" srcId="{FA1DC57A-6337-43E8-84F8-01B5C53F46F6}" destId="{FD7C1E33-6720-4DE6-BD12-80D12DE23B5A}" srcOrd="2" destOrd="0" presId="urn:microsoft.com/office/officeart/2005/8/layout/hProcess11"/>
    <dgm:cxn modelId="{E75E042C-FB27-450D-9666-A6124EC275E2}" type="presParOf" srcId="{5CDEC707-BCBE-43F5-B585-979080258F8A}" destId="{B4E21C73-DD6B-4440-8172-5DB106784E74}" srcOrd="3" destOrd="0" presId="urn:microsoft.com/office/officeart/2005/8/layout/hProcess11"/>
    <dgm:cxn modelId="{B6728F73-A0B1-406B-A820-3C107353A57F}" type="presParOf" srcId="{5CDEC707-BCBE-43F5-B585-979080258F8A}" destId="{5C527F45-0B16-4ED3-9105-D9C84717EEC5}" srcOrd="4" destOrd="0" presId="urn:microsoft.com/office/officeart/2005/8/layout/hProcess11"/>
    <dgm:cxn modelId="{2A2E0F4C-724E-4A5E-AE10-E4432A67CA7F}" type="presParOf" srcId="{5C527F45-0B16-4ED3-9105-D9C84717EEC5}" destId="{33D6313D-CB60-45A9-8010-44CF9E775AB9}" srcOrd="0" destOrd="0" presId="urn:microsoft.com/office/officeart/2005/8/layout/hProcess11"/>
    <dgm:cxn modelId="{43FD4FCC-E213-4593-A397-DEFAC02F81D4}" type="presParOf" srcId="{5C527F45-0B16-4ED3-9105-D9C84717EEC5}" destId="{B9C880B0-84DC-4637-88E6-C820BBC06CC3}" srcOrd="1" destOrd="0" presId="urn:microsoft.com/office/officeart/2005/8/layout/hProcess11"/>
    <dgm:cxn modelId="{F1AA6478-71E9-4921-852E-38AFDF321287}" type="presParOf" srcId="{5C527F45-0B16-4ED3-9105-D9C84717EEC5}" destId="{571D0972-82C1-4D92-8F47-692FFD27A37C}" srcOrd="2" destOrd="0" presId="urn:microsoft.com/office/officeart/2005/8/layout/hProcess11"/>
    <dgm:cxn modelId="{1D5F5EE3-0B17-4411-83B4-E600F0078BF6}" type="presParOf" srcId="{5CDEC707-BCBE-43F5-B585-979080258F8A}" destId="{ACC1662B-44FE-43D4-8987-DE4F72F8568F}" srcOrd="5" destOrd="0" presId="urn:microsoft.com/office/officeart/2005/8/layout/hProcess11"/>
    <dgm:cxn modelId="{45CB20EB-1F67-4D5C-BBAC-6598B8AC6DEA}" type="presParOf" srcId="{5CDEC707-BCBE-43F5-B585-979080258F8A}" destId="{B977AB5D-CEDD-4601-A4D5-70EEB2966029}" srcOrd="6" destOrd="0" presId="urn:microsoft.com/office/officeart/2005/8/layout/hProcess11"/>
    <dgm:cxn modelId="{4F324006-805B-4DE4-B68C-9D2630BF896D}" type="presParOf" srcId="{B977AB5D-CEDD-4601-A4D5-70EEB2966029}" destId="{FF6EAB80-EED0-483C-8857-9888E9B3F1B3}" srcOrd="0" destOrd="0" presId="urn:microsoft.com/office/officeart/2005/8/layout/hProcess11"/>
    <dgm:cxn modelId="{EDC1B975-9E10-414C-9407-3FA13C184006}" type="presParOf" srcId="{B977AB5D-CEDD-4601-A4D5-70EEB2966029}" destId="{A295A98E-8B31-406A-A7F1-403AB6B531F9}" srcOrd="1" destOrd="0" presId="urn:microsoft.com/office/officeart/2005/8/layout/hProcess11"/>
    <dgm:cxn modelId="{DBA876F1-6B9D-44D8-A6E6-6E59FED1DEB6}" type="presParOf" srcId="{B977AB5D-CEDD-4601-A4D5-70EEB2966029}" destId="{D1F2DD51-C5C1-4854-80CF-8F1B82486AFF}" srcOrd="2" destOrd="0" presId="urn:microsoft.com/office/officeart/2005/8/layout/hProcess11"/>
    <dgm:cxn modelId="{7B819E2E-1423-4B17-BDC5-A6EA59B95F7E}" type="presParOf" srcId="{5CDEC707-BCBE-43F5-B585-979080258F8A}" destId="{DB10C996-2E33-4AAB-B653-426BB28C89A0}" srcOrd="7" destOrd="0" presId="urn:microsoft.com/office/officeart/2005/8/layout/hProcess11"/>
    <dgm:cxn modelId="{22024BB7-ADEE-4CED-9F50-7564BF9C3156}" type="presParOf" srcId="{5CDEC707-BCBE-43F5-B585-979080258F8A}" destId="{BC44C1B4-E6AC-45BA-BCC9-A490E34B2EDA}" srcOrd="8" destOrd="0" presId="urn:microsoft.com/office/officeart/2005/8/layout/hProcess11"/>
    <dgm:cxn modelId="{B8BDE7BF-1398-41A6-85AF-8D191CF20D83}" type="presParOf" srcId="{BC44C1B4-E6AC-45BA-BCC9-A490E34B2EDA}" destId="{353FE40D-48B6-4C02-8926-25861F4E8D3D}" srcOrd="0" destOrd="0" presId="urn:microsoft.com/office/officeart/2005/8/layout/hProcess11"/>
    <dgm:cxn modelId="{71BA7562-A1B8-4414-8C49-23C83120F2BA}" type="presParOf" srcId="{BC44C1B4-E6AC-45BA-BCC9-A490E34B2EDA}" destId="{9DAA8BF9-CD4A-4418-9060-3F73176A8BE8}" srcOrd="1" destOrd="0" presId="urn:microsoft.com/office/officeart/2005/8/layout/hProcess11"/>
    <dgm:cxn modelId="{A4B22D2B-DAB4-44CC-99FB-5C230FFA9A91}" type="presParOf" srcId="{BC44C1B4-E6AC-45BA-BCC9-A490E34B2EDA}" destId="{AC164597-56D5-488B-9DEB-6950F3D70F2B}" srcOrd="2" destOrd="0" presId="urn:microsoft.com/office/officeart/2005/8/layout/hProcess11"/>
    <dgm:cxn modelId="{6008F853-4820-477A-8D2A-C58881B72F04}" type="presParOf" srcId="{5CDEC707-BCBE-43F5-B585-979080258F8A}" destId="{2B001AFE-DC95-41B3-879A-49A414D01120}" srcOrd="9" destOrd="0" presId="urn:microsoft.com/office/officeart/2005/8/layout/hProcess11"/>
    <dgm:cxn modelId="{D2469E33-8DEA-4572-97DE-007731CBB092}" type="presParOf" srcId="{5CDEC707-BCBE-43F5-B585-979080258F8A}" destId="{61788438-E1DC-4F7B-9C33-CFFA56822393}" srcOrd="10" destOrd="0" presId="urn:microsoft.com/office/officeart/2005/8/layout/hProcess11"/>
    <dgm:cxn modelId="{FED04862-5525-4DE3-AAB6-A276B3C94A3B}" type="presParOf" srcId="{61788438-E1DC-4F7B-9C33-CFFA56822393}" destId="{4501F0B6-7F46-4B7C-9384-E751FB43FB6E}" srcOrd="0" destOrd="0" presId="urn:microsoft.com/office/officeart/2005/8/layout/hProcess11"/>
    <dgm:cxn modelId="{4D07723E-17E2-4313-8724-15D0A2A6E57F}" type="presParOf" srcId="{61788438-E1DC-4F7B-9C33-CFFA56822393}" destId="{24296F59-214F-4342-96A2-86CF8F372530}" srcOrd="1" destOrd="0" presId="urn:microsoft.com/office/officeart/2005/8/layout/hProcess11"/>
    <dgm:cxn modelId="{13D78DB4-8A2C-406F-AF5F-02AC8F261153}" type="presParOf" srcId="{61788438-E1DC-4F7B-9C33-CFFA56822393}" destId="{F2E67365-4DDF-4B97-AEBD-17B8DAA709E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A9A1DC-1BEA-480A-A6E2-F6CB758DBC5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233893E-9884-4E7A-BC15-954AC70F6BE3}">
      <dgm:prSet/>
      <dgm:spPr/>
      <dgm:t>
        <a:bodyPr/>
        <a:lstStyle/>
        <a:p>
          <a:endParaRPr lang="en-US" dirty="0"/>
        </a:p>
      </dgm:t>
    </dgm:pt>
    <dgm:pt modelId="{E3306DE2-5F1A-4565-ACDC-B5493F651C88}" type="parTrans" cxnId="{7AFF7166-3B22-49BD-A9F9-81B2F0F24159}">
      <dgm:prSet/>
      <dgm:spPr/>
      <dgm:t>
        <a:bodyPr/>
        <a:lstStyle/>
        <a:p>
          <a:endParaRPr lang="en-US"/>
        </a:p>
      </dgm:t>
    </dgm:pt>
    <dgm:pt modelId="{7E7EE5D0-A77E-4AC2-83D5-648C6BBE9A71}" type="sibTrans" cxnId="{7AFF7166-3B22-49BD-A9F9-81B2F0F24159}">
      <dgm:prSet/>
      <dgm:spPr/>
      <dgm:t>
        <a:bodyPr/>
        <a:lstStyle/>
        <a:p>
          <a:endParaRPr lang="en-US"/>
        </a:p>
      </dgm:t>
    </dgm:pt>
    <dgm:pt modelId="{181CDA40-7EBA-477C-9CEF-E94944462CA3}">
      <dgm:prSet/>
      <dgm:spPr/>
      <dgm:t>
        <a:bodyPr/>
        <a:lstStyle/>
        <a:p>
          <a:endParaRPr lang="en-US" dirty="0"/>
        </a:p>
      </dgm:t>
    </dgm:pt>
    <dgm:pt modelId="{036666F6-F492-4B31-AB3E-305799A20C6F}" type="parTrans" cxnId="{45045C7B-CA9A-4CA8-B402-B3B11CC4EB89}">
      <dgm:prSet/>
      <dgm:spPr/>
      <dgm:t>
        <a:bodyPr/>
        <a:lstStyle/>
        <a:p>
          <a:endParaRPr lang="en-US"/>
        </a:p>
      </dgm:t>
    </dgm:pt>
    <dgm:pt modelId="{B657D0BD-F196-4141-8D5C-02A5E1ECE698}" type="sibTrans" cxnId="{45045C7B-CA9A-4CA8-B402-B3B11CC4EB89}">
      <dgm:prSet/>
      <dgm:spPr/>
      <dgm:t>
        <a:bodyPr/>
        <a:lstStyle/>
        <a:p>
          <a:endParaRPr lang="en-US"/>
        </a:p>
      </dgm:t>
    </dgm:pt>
    <dgm:pt modelId="{20E11B3B-58B7-4B9F-B3F5-D109EB6A23C6}">
      <dgm:prSet/>
      <dgm:spPr/>
      <dgm:t>
        <a:bodyPr/>
        <a:lstStyle/>
        <a:p>
          <a:endParaRPr lang="en-US" dirty="0"/>
        </a:p>
      </dgm:t>
    </dgm:pt>
    <dgm:pt modelId="{B2C6609E-A754-417F-A423-B8D0FC4109D6}" type="parTrans" cxnId="{C0540E4E-8E99-4C0B-BD48-2D734F79D253}">
      <dgm:prSet/>
      <dgm:spPr/>
      <dgm:t>
        <a:bodyPr/>
        <a:lstStyle/>
        <a:p>
          <a:endParaRPr lang="en-US"/>
        </a:p>
      </dgm:t>
    </dgm:pt>
    <dgm:pt modelId="{C6920D60-A998-4A28-864B-78455D7C4D06}" type="sibTrans" cxnId="{C0540E4E-8E99-4C0B-BD48-2D734F79D253}">
      <dgm:prSet/>
      <dgm:spPr/>
      <dgm:t>
        <a:bodyPr/>
        <a:lstStyle/>
        <a:p>
          <a:endParaRPr lang="en-US"/>
        </a:p>
      </dgm:t>
    </dgm:pt>
    <dgm:pt modelId="{0FF36A50-D172-4135-9685-759C8C349526}">
      <dgm:prSet/>
      <dgm:spPr/>
      <dgm:t>
        <a:bodyPr/>
        <a:lstStyle/>
        <a:p>
          <a:endParaRPr lang="en-US" dirty="0"/>
        </a:p>
      </dgm:t>
    </dgm:pt>
    <dgm:pt modelId="{90D27DF5-C341-4D8A-BF10-999CE7ECDAFB}" type="parTrans" cxnId="{8E16C56C-E039-4DC3-92C0-4316C19DA18D}">
      <dgm:prSet/>
      <dgm:spPr/>
      <dgm:t>
        <a:bodyPr/>
        <a:lstStyle/>
        <a:p>
          <a:endParaRPr lang="en-US"/>
        </a:p>
      </dgm:t>
    </dgm:pt>
    <dgm:pt modelId="{BD7CD0F2-4050-47E9-8831-85B0D9DBCF38}" type="sibTrans" cxnId="{8E16C56C-E039-4DC3-92C0-4316C19DA18D}">
      <dgm:prSet/>
      <dgm:spPr/>
      <dgm:t>
        <a:bodyPr/>
        <a:lstStyle/>
        <a:p>
          <a:endParaRPr lang="en-US"/>
        </a:p>
      </dgm:t>
    </dgm:pt>
    <dgm:pt modelId="{1B9790DC-0EB9-483B-A02D-9F19B087AFC2}">
      <dgm:prSet/>
      <dgm:spPr/>
      <dgm:t>
        <a:bodyPr/>
        <a:lstStyle/>
        <a:p>
          <a:endParaRPr lang="en-US" dirty="0"/>
        </a:p>
      </dgm:t>
    </dgm:pt>
    <dgm:pt modelId="{3E5A6ED5-786F-42F7-9801-8F1D2370FF00}" type="parTrans" cxnId="{B84FF414-7C49-4872-9CB3-D97E9A6A95CD}">
      <dgm:prSet/>
      <dgm:spPr/>
      <dgm:t>
        <a:bodyPr/>
        <a:lstStyle/>
        <a:p>
          <a:endParaRPr lang="en-US"/>
        </a:p>
      </dgm:t>
    </dgm:pt>
    <dgm:pt modelId="{58FE8D20-3A31-49F8-8386-CA2460179365}" type="sibTrans" cxnId="{B84FF414-7C49-4872-9CB3-D97E9A6A95CD}">
      <dgm:prSet/>
      <dgm:spPr/>
      <dgm:t>
        <a:bodyPr/>
        <a:lstStyle/>
        <a:p>
          <a:endParaRPr lang="en-US"/>
        </a:p>
      </dgm:t>
    </dgm:pt>
    <dgm:pt modelId="{DC42F270-BC65-46F7-A218-912C1FA454D2}">
      <dgm:prSet/>
      <dgm:spPr/>
      <dgm:t>
        <a:bodyPr/>
        <a:lstStyle/>
        <a:p>
          <a:endParaRPr lang="en-US" dirty="0"/>
        </a:p>
      </dgm:t>
    </dgm:pt>
    <dgm:pt modelId="{768DA05E-A757-48EB-8EC8-9503E0CAE99D}" type="parTrans" cxnId="{A9A3B52B-B686-46D8-A6B3-998CEE9F9215}">
      <dgm:prSet/>
      <dgm:spPr/>
      <dgm:t>
        <a:bodyPr/>
        <a:lstStyle/>
        <a:p>
          <a:endParaRPr lang="en-US"/>
        </a:p>
      </dgm:t>
    </dgm:pt>
    <dgm:pt modelId="{984A5EB8-E0B2-45FC-9C05-CDBD0D611FFF}" type="sibTrans" cxnId="{A9A3B52B-B686-46D8-A6B3-998CEE9F9215}">
      <dgm:prSet/>
      <dgm:spPr/>
      <dgm:t>
        <a:bodyPr/>
        <a:lstStyle/>
        <a:p>
          <a:endParaRPr lang="en-US"/>
        </a:p>
      </dgm:t>
    </dgm:pt>
    <dgm:pt modelId="{0A9DCFA7-83F4-4336-92CF-430BFAF8FC73}" type="pres">
      <dgm:prSet presAssocID="{3EA9A1DC-1BEA-480A-A6E2-F6CB758DBC57}" presName="Name0" presStyleCnt="0">
        <dgm:presLayoutVars>
          <dgm:dir/>
          <dgm:resizeHandles val="exact"/>
        </dgm:presLayoutVars>
      </dgm:prSet>
      <dgm:spPr/>
    </dgm:pt>
    <dgm:pt modelId="{D7BE2C86-8B73-4006-8AF1-BCB5935BCE1C}" type="pres">
      <dgm:prSet presAssocID="{3EA9A1DC-1BEA-480A-A6E2-F6CB758DBC57}" presName="arrow" presStyleLbl="bgShp" presStyleIdx="0" presStyleCnt="1"/>
      <dgm:spPr/>
    </dgm:pt>
    <dgm:pt modelId="{5CDEC707-BCBE-43F5-B585-979080258F8A}" type="pres">
      <dgm:prSet presAssocID="{3EA9A1DC-1BEA-480A-A6E2-F6CB758DBC57}" presName="points" presStyleCnt="0"/>
      <dgm:spPr/>
    </dgm:pt>
    <dgm:pt modelId="{9891C177-E85D-4394-946D-0936FEB4BE56}" type="pres">
      <dgm:prSet presAssocID="{181CDA40-7EBA-477C-9CEF-E94944462CA3}" presName="compositeA" presStyleCnt="0"/>
      <dgm:spPr/>
    </dgm:pt>
    <dgm:pt modelId="{7423F9AC-2FFF-4469-9847-C1B4B8739D20}" type="pres">
      <dgm:prSet presAssocID="{181CDA40-7EBA-477C-9CEF-E94944462CA3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15D39-44DB-470D-9A95-516F03188A28}" type="pres">
      <dgm:prSet presAssocID="{181CDA40-7EBA-477C-9CEF-E94944462CA3}" presName="circleA" presStyleLbl="node1" presStyleIdx="0" presStyleCnt="6"/>
      <dgm:spPr>
        <a:solidFill>
          <a:schemeClr val="accent1"/>
        </a:solidFill>
      </dgm:spPr>
    </dgm:pt>
    <dgm:pt modelId="{A1D0C0A3-58CD-4136-A99D-E87A9406A279}" type="pres">
      <dgm:prSet presAssocID="{181CDA40-7EBA-477C-9CEF-E94944462CA3}" presName="spaceA" presStyleCnt="0"/>
      <dgm:spPr/>
    </dgm:pt>
    <dgm:pt modelId="{53464C2A-0928-4F1D-A5A2-B07139425193}" type="pres">
      <dgm:prSet presAssocID="{B657D0BD-F196-4141-8D5C-02A5E1ECE698}" presName="space" presStyleCnt="0"/>
      <dgm:spPr/>
    </dgm:pt>
    <dgm:pt modelId="{FA1DC57A-6337-43E8-84F8-01B5C53F46F6}" type="pres">
      <dgm:prSet presAssocID="{20E11B3B-58B7-4B9F-B3F5-D109EB6A23C6}" presName="compositeB" presStyleCnt="0"/>
      <dgm:spPr/>
    </dgm:pt>
    <dgm:pt modelId="{664CBF77-3B0F-4922-AEB6-858ADC747614}" type="pres">
      <dgm:prSet presAssocID="{20E11B3B-58B7-4B9F-B3F5-D109EB6A23C6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3F417-1F52-4105-9C0A-8BAB9075805D}" type="pres">
      <dgm:prSet presAssocID="{20E11B3B-58B7-4B9F-B3F5-D109EB6A23C6}" presName="circleB" presStyleLbl="node1" presStyleIdx="1" presStyleCnt="6"/>
      <dgm:spPr>
        <a:solidFill>
          <a:srgbClr val="FF0000"/>
        </a:solidFill>
      </dgm:spPr>
    </dgm:pt>
    <dgm:pt modelId="{FD7C1E33-6720-4DE6-BD12-80D12DE23B5A}" type="pres">
      <dgm:prSet presAssocID="{20E11B3B-58B7-4B9F-B3F5-D109EB6A23C6}" presName="spaceB" presStyleCnt="0"/>
      <dgm:spPr/>
    </dgm:pt>
    <dgm:pt modelId="{B4E21C73-DD6B-4440-8172-5DB106784E74}" type="pres">
      <dgm:prSet presAssocID="{C6920D60-A998-4A28-864B-78455D7C4D06}" presName="space" presStyleCnt="0"/>
      <dgm:spPr/>
    </dgm:pt>
    <dgm:pt modelId="{5C527F45-0B16-4ED3-9105-D9C84717EEC5}" type="pres">
      <dgm:prSet presAssocID="{0FF36A50-D172-4135-9685-759C8C349526}" presName="compositeA" presStyleCnt="0"/>
      <dgm:spPr/>
    </dgm:pt>
    <dgm:pt modelId="{33D6313D-CB60-45A9-8010-44CF9E775AB9}" type="pres">
      <dgm:prSet presAssocID="{0FF36A50-D172-4135-9685-759C8C349526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880B0-84DC-4637-88E6-C820BBC06CC3}" type="pres">
      <dgm:prSet presAssocID="{0FF36A50-D172-4135-9685-759C8C349526}" presName="circleA" presStyleLbl="node1" presStyleIdx="2" presStyleCnt="6"/>
      <dgm:spPr/>
    </dgm:pt>
    <dgm:pt modelId="{571D0972-82C1-4D92-8F47-692FFD27A37C}" type="pres">
      <dgm:prSet presAssocID="{0FF36A50-D172-4135-9685-759C8C349526}" presName="spaceA" presStyleCnt="0"/>
      <dgm:spPr/>
    </dgm:pt>
    <dgm:pt modelId="{ACC1662B-44FE-43D4-8987-DE4F72F8568F}" type="pres">
      <dgm:prSet presAssocID="{BD7CD0F2-4050-47E9-8831-85B0D9DBCF38}" presName="space" presStyleCnt="0"/>
      <dgm:spPr/>
    </dgm:pt>
    <dgm:pt modelId="{B977AB5D-CEDD-4601-A4D5-70EEB2966029}" type="pres">
      <dgm:prSet presAssocID="{1B9790DC-0EB9-483B-A02D-9F19B087AFC2}" presName="compositeB" presStyleCnt="0"/>
      <dgm:spPr/>
    </dgm:pt>
    <dgm:pt modelId="{FF6EAB80-EED0-483C-8857-9888E9B3F1B3}" type="pres">
      <dgm:prSet presAssocID="{1B9790DC-0EB9-483B-A02D-9F19B087AFC2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5A98E-8B31-406A-A7F1-403AB6B531F9}" type="pres">
      <dgm:prSet presAssocID="{1B9790DC-0EB9-483B-A02D-9F19B087AFC2}" presName="circleB" presStyleLbl="node1" presStyleIdx="3" presStyleCnt="6"/>
      <dgm:spPr/>
    </dgm:pt>
    <dgm:pt modelId="{D1F2DD51-C5C1-4854-80CF-8F1B82486AFF}" type="pres">
      <dgm:prSet presAssocID="{1B9790DC-0EB9-483B-A02D-9F19B087AFC2}" presName="spaceB" presStyleCnt="0"/>
      <dgm:spPr/>
    </dgm:pt>
    <dgm:pt modelId="{DB10C996-2E33-4AAB-B653-426BB28C89A0}" type="pres">
      <dgm:prSet presAssocID="{58FE8D20-3A31-49F8-8386-CA2460179365}" presName="space" presStyleCnt="0"/>
      <dgm:spPr/>
    </dgm:pt>
    <dgm:pt modelId="{BC44C1B4-E6AC-45BA-BCC9-A490E34B2EDA}" type="pres">
      <dgm:prSet presAssocID="{DC42F270-BC65-46F7-A218-912C1FA454D2}" presName="compositeA" presStyleCnt="0"/>
      <dgm:spPr/>
    </dgm:pt>
    <dgm:pt modelId="{353FE40D-48B6-4C02-8926-25861F4E8D3D}" type="pres">
      <dgm:prSet presAssocID="{DC42F270-BC65-46F7-A218-912C1FA454D2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A8BF9-CD4A-4418-9060-3F73176A8BE8}" type="pres">
      <dgm:prSet presAssocID="{DC42F270-BC65-46F7-A218-912C1FA454D2}" presName="circleA" presStyleLbl="node1" presStyleIdx="4" presStyleCnt="6"/>
      <dgm:spPr/>
    </dgm:pt>
    <dgm:pt modelId="{AC164597-56D5-488B-9DEB-6950F3D70F2B}" type="pres">
      <dgm:prSet presAssocID="{DC42F270-BC65-46F7-A218-912C1FA454D2}" presName="spaceA" presStyleCnt="0"/>
      <dgm:spPr/>
    </dgm:pt>
    <dgm:pt modelId="{2B001AFE-DC95-41B3-879A-49A414D01120}" type="pres">
      <dgm:prSet presAssocID="{984A5EB8-E0B2-45FC-9C05-CDBD0D611FFF}" presName="space" presStyleCnt="0"/>
      <dgm:spPr/>
    </dgm:pt>
    <dgm:pt modelId="{61788438-E1DC-4F7B-9C33-CFFA56822393}" type="pres">
      <dgm:prSet presAssocID="{C233893E-9884-4E7A-BC15-954AC70F6BE3}" presName="compositeB" presStyleCnt="0"/>
      <dgm:spPr/>
    </dgm:pt>
    <dgm:pt modelId="{4501F0B6-7F46-4B7C-9384-E751FB43FB6E}" type="pres">
      <dgm:prSet presAssocID="{C233893E-9884-4E7A-BC15-954AC70F6BE3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96F59-214F-4342-96A2-86CF8F372530}" type="pres">
      <dgm:prSet presAssocID="{C233893E-9884-4E7A-BC15-954AC70F6BE3}" presName="circleB" presStyleLbl="node1" presStyleIdx="5" presStyleCnt="6"/>
      <dgm:spPr/>
    </dgm:pt>
    <dgm:pt modelId="{F2E67365-4DDF-4B97-AEBD-17B8DAA709E7}" type="pres">
      <dgm:prSet presAssocID="{C233893E-9884-4E7A-BC15-954AC70F6BE3}" presName="spaceB" presStyleCnt="0"/>
      <dgm:spPr/>
    </dgm:pt>
  </dgm:ptLst>
  <dgm:cxnLst>
    <dgm:cxn modelId="{97BE256E-6532-4516-AE44-0376FF5B6C38}" type="presOf" srcId="{DC42F270-BC65-46F7-A218-912C1FA454D2}" destId="{353FE40D-48B6-4C02-8926-25861F4E8D3D}" srcOrd="0" destOrd="0" presId="urn:microsoft.com/office/officeart/2005/8/layout/hProcess11"/>
    <dgm:cxn modelId="{C0540E4E-8E99-4C0B-BD48-2D734F79D253}" srcId="{3EA9A1DC-1BEA-480A-A6E2-F6CB758DBC57}" destId="{20E11B3B-58B7-4B9F-B3F5-D109EB6A23C6}" srcOrd="1" destOrd="0" parTransId="{B2C6609E-A754-417F-A423-B8D0FC4109D6}" sibTransId="{C6920D60-A998-4A28-864B-78455D7C4D06}"/>
    <dgm:cxn modelId="{45045C7B-CA9A-4CA8-B402-B3B11CC4EB89}" srcId="{3EA9A1DC-1BEA-480A-A6E2-F6CB758DBC57}" destId="{181CDA40-7EBA-477C-9CEF-E94944462CA3}" srcOrd="0" destOrd="0" parTransId="{036666F6-F492-4B31-AB3E-305799A20C6F}" sibTransId="{B657D0BD-F196-4141-8D5C-02A5E1ECE698}"/>
    <dgm:cxn modelId="{9D72D338-BB37-4666-A121-468B7F04FE3E}" type="presOf" srcId="{3EA9A1DC-1BEA-480A-A6E2-F6CB758DBC57}" destId="{0A9DCFA7-83F4-4336-92CF-430BFAF8FC73}" srcOrd="0" destOrd="0" presId="urn:microsoft.com/office/officeart/2005/8/layout/hProcess11"/>
    <dgm:cxn modelId="{6DDE04FF-81E4-4B59-8994-A66DF6B0253C}" type="presOf" srcId="{1B9790DC-0EB9-483B-A02D-9F19B087AFC2}" destId="{FF6EAB80-EED0-483C-8857-9888E9B3F1B3}" srcOrd="0" destOrd="0" presId="urn:microsoft.com/office/officeart/2005/8/layout/hProcess11"/>
    <dgm:cxn modelId="{AFB049F3-F3BE-427D-B740-81250E1A871B}" type="presOf" srcId="{0FF36A50-D172-4135-9685-759C8C349526}" destId="{33D6313D-CB60-45A9-8010-44CF9E775AB9}" srcOrd="0" destOrd="0" presId="urn:microsoft.com/office/officeart/2005/8/layout/hProcess11"/>
    <dgm:cxn modelId="{2CB994CA-EA0D-4FC7-93EF-4A3744043C11}" type="presOf" srcId="{20E11B3B-58B7-4B9F-B3F5-D109EB6A23C6}" destId="{664CBF77-3B0F-4922-AEB6-858ADC747614}" srcOrd="0" destOrd="0" presId="urn:microsoft.com/office/officeart/2005/8/layout/hProcess11"/>
    <dgm:cxn modelId="{B84FF414-7C49-4872-9CB3-D97E9A6A95CD}" srcId="{3EA9A1DC-1BEA-480A-A6E2-F6CB758DBC57}" destId="{1B9790DC-0EB9-483B-A02D-9F19B087AFC2}" srcOrd="3" destOrd="0" parTransId="{3E5A6ED5-786F-42F7-9801-8F1D2370FF00}" sibTransId="{58FE8D20-3A31-49F8-8386-CA2460179365}"/>
    <dgm:cxn modelId="{7AFF7166-3B22-49BD-A9F9-81B2F0F24159}" srcId="{3EA9A1DC-1BEA-480A-A6E2-F6CB758DBC57}" destId="{C233893E-9884-4E7A-BC15-954AC70F6BE3}" srcOrd="5" destOrd="0" parTransId="{E3306DE2-5F1A-4565-ACDC-B5493F651C88}" sibTransId="{7E7EE5D0-A77E-4AC2-83D5-648C6BBE9A71}"/>
    <dgm:cxn modelId="{A9A3B52B-B686-46D8-A6B3-998CEE9F9215}" srcId="{3EA9A1DC-1BEA-480A-A6E2-F6CB758DBC57}" destId="{DC42F270-BC65-46F7-A218-912C1FA454D2}" srcOrd="4" destOrd="0" parTransId="{768DA05E-A757-48EB-8EC8-9503E0CAE99D}" sibTransId="{984A5EB8-E0B2-45FC-9C05-CDBD0D611FFF}"/>
    <dgm:cxn modelId="{8E16C56C-E039-4DC3-92C0-4316C19DA18D}" srcId="{3EA9A1DC-1BEA-480A-A6E2-F6CB758DBC57}" destId="{0FF36A50-D172-4135-9685-759C8C349526}" srcOrd="2" destOrd="0" parTransId="{90D27DF5-C341-4D8A-BF10-999CE7ECDAFB}" sibTransId="{BD7CD0F2-4050-47E9-8831-85B0D9DBCF38}"/>
    <dgm:cxn modelId="{E9945158-FA10-443B-9910-F48EAC658AB6}" type="presOf" srcId="{181CDA40-7EBA-477C-9CEF-E94944462CA3}" destId="{7423F9AC-2FFF-4469-9847-C1B4B8739D20}" srcOrd="0" destOrd="0" presId="urn:microsoft.com/office/officeart/2005/8/layout/hProcess11"/>
    <dgm:cxn modelId="{1E930E84-6F50-4DF2-A41B-FCD2F57CFD81}" type="presOf" srcId="{C233893E-9884-4E7A-BC15-954AC70F6BE3}" destId="{4501F0B6-7F46-4B7C-9384-E751FB43FB6E}" srcOrd="0" destOrd="0" presId="urn:microsoft.com/office/officeart/2005/8/layout/hProcess11"/>
    <dgm:cxn modelId="{E6779174-98F6-4BD2-BE2A-05B1FFDD891B}" type="presParOf" srcId="{0A9DCFA7-83F4-4336-92CF-430BFAF8FC73}" destId="{D7BE2C86-8B73-4006-8AF1-BCB5935BCE1C}" srcOrd="0" destOrd="0" presId="urn:microsoft.com/office/officeart/2005/8/layout/hProcess11"/>
    <dgm:cxn modelId="{5980F5C7-7868-44E1-9F66-81E215D010C5}" type="presParOf" srcId="{0A9DCFA7-83F4-4336-92CF-430BFAF8FC73}" destId="{5CDEC707-BCBE-43F5-B585-979080258F8A}" srcOrd="1" destOrd="0" presId="urn:microsoft.com/office/officeart/2005/8/layout/hProcess11"/>
    <dgm:cxn modelId="{9A5D5DB0-66F8-4299-BD39-C4870D983E02}" type="presParOf" srcId="{5CDEC707-BCBE-43F5-B585-979080258F8A}" destId="{9891C177-E85D-4394-946D-0936FEB4BE56}" srcOrd="0" destOrd="0" presId="urn:microsoft.com/office/officeart/2005/8/layout/hProcess11"/>
    <dgm:cxn modelId="{AD73132C-2339-4B78-A0F9-2355D8AA2A98}" type="presParOf" srcId="{9891C177-E85D-4394-946D-0936FEB4BE56}" destId="{7423F9AC-2FFF-4469-9847-C1B4B8739D20}" srcOrd="0" destOrd="0" presId="urn:microsoft.com/office/officeart/2005/8/layout/hProcess11"/>
    <dgm:cxn modelId="{D296A4C7-877A-451E-ABF7-A026910FB7FC}" type="presParOf" srcId="{9891C177-E85D-4394-946D-0936FEB4BE56}" destId="{68815D39-44DB-470D-9A95-516F03188A28}" srcOrd="1" destOrd="0" presId="urn:microsoft.com/office/officeart/2005/8/layout/hProcess11"/>
    <dgm:cxn modelId="{D100EDE0-EEBE-41A3-81A1-25396BB8A733}" type="presParOf" srcId="{9891C177-E85D-4394-946D-0936FEB4BE56}" destId="{A1D0C0A3-58CD-4136-A99D-E87A9406A279}" srcOrd="2" destOrd="0" presId="urn:microsoft.com/office/officeart/2005/8/layout/hProcess11"/>
    <dgm:cxn modelId="{DCC420B7-3312-4E40-826A-6913AE2E5D05}" type="presParOf" srcId="{5CDEC707-BCBE-43F5-B585-979080258F8A}" destId="{53464C2A-0928-4F1D-A5A2-B07139425193}" srcOrd="1" destOrd="0" presId="urn:microsoft.com/office/officeart/2005/8/layout/hProcess11"/>
    <dgm:cxn modelId="{5B227467-A3F5-4055-9D0C-EFB04B3076E4}" type="presParOf" srcId="{5CDEC707-BCBE-43F5-B585-979080258F8A}" destId="{FA1DC57A-6337-43E8-84F8-01B5C53F46F6}" srcOrd="2" destOrd="0" presId="urn:microsoft.com/office/officeart/2005/8/layout/hProcess11"/>
    <dgm:cxn modelId="{CBEF94C1-4141-4BFE-9541-98501A6B2B2C}" type="presParOf" srcId="{FA1DC57A-6337-43E8-84F8-01B5C53F46F6}" destId="{664CBF77-3B0F-4922-AEB6-858ADC747614}" srcOrd="0" destOrd="0" presId="urn:microsoft.com/office/officeart/2005/8/layout/hProcess11"/>
    <dgm:cxn modelId="{21A92DD1-C4C2-431F-816C-140B985AB004}" type="presParOf" srcId="{FA1DC57A-6337-43E8-84F8-01B5C53F46F6}" destId="{0463F417-1F52-4105-9C0A-8BAB9075805D}" srcOrd="1" destOrd="0" presId="urn:microsoft.com/office/officeart/2005/8/layout/hProcess11"/>
    <dgm:cxn modelId="{27CCF25A-1E98-4E9D-BB1D-59BD65FB65F8}" type="presParOf" srcId="{FA1DC57A-6337-43E8-84F8-01B5C53F46F6}" destId="{FD7C1E33-6720-4DE6-BD12-80D12DE23B5A}" srcOrd="2" destOrd="0" presId="urn:microsoft.com/office/officeart/2005/8/layout/hProcess11"/>
    <dgm:cxn modelId="{CDE9D09F-41C1-43EC-99D1-55CAC8F1A891}" type="presParOf" srcId="{5CDEC707-BCBE-43F5-B585-979080258F8A}" destId="{B4E21C73-DD6B-4440-8172-5DB106784E74}" srcOrd="3" destOrd="0" presId="urn:microsoft.com/office/officeart/2005/8/layout/hProcess11"/>
    <dgm:cxn modelId="{42B40B8F-859F-4898-B8F0-7148E6F51FE7}" type="presParOf" srcId="{5CDEC707-BCBE-43F5-B585-979080258F8A}" destId="{5C527F45-0B16-4ED3-9105-D9C84717EEC5}" srcOrd="4" destOrd="0" presId="urn:microsoft.com/office/officeart/2005/8/layout/hProcess11"/>
    <dgm:cxn modelId="{0BB801A9-E329-4520-9C24-001314A82332}" type="presParOf" srcId="{5C527F45-0B16-4ED3-9105-D9C84717EEC5}" destId="{33D6313D-CB60-45A9-8010-44CF9E775AB9}" srcOrd="0" destOrd="0" presId="urn:microsoft.com/office/officeart/2005/8/layout/hProcess11"/>
    <dgm:cxn modelId="{642345FD-5D4A-4E31-934F-372B5DC88974}" type="presParOf" srcId="{5C527F45-0B16-4ED3-9105-D9C84717EEC5}" destId="{B9C880B0-84DC-4637-88E6-C820BBC06CC3}" srcOrd="1" destOrd="0" presId="urn:microsoft.com/office/officeart/2005/8/layout/hProcess11"/>
    <dgm:cxn modelId="{592E0DF2-4983-4970-B5C0-1BD7EF0E517C}" type="presParOf" srcId="{5C527F45-0B16-4ED3-9105-D9C84717EEC5}" destId="{571D0972-82C1-4D92-8F47-692FFD27A37C}" srcOrd="2" destOrd="0" presId="urn:microsoft.com/office/officeart/2005/8/layout/hProcess11"/>
    <dgm:cxn modelId="{B27A061D-E3A1-4D4D-91E5-D058E02BFA5F}" type="presParOf" srcId="{5CDEC707-BCBE-43F5-B585-979080258F8A}" destId="{ACC1662B-44FE-43D4-8987-DE4F72F8568F}" srcOrd="5" destOrd="0" presId="urn:microsoft.com/office/officeart/2005/8/layout/hProcess11"/>
    <dgm:cxn modelId="{3CC8161C-C078-4320-BEFD-4D1F7109E8D3}" type="presParOf" srcId="{5CDEC707-BCBE-43F5-B585-979080258F8A}" destId="{B977AB5D-CEDD-4601-A4D5-70EEB2966029}" srcOrd="6" destOrd="0" presId="urn:microsoft.com/office/officeart/2005/8/layout/hProcess11"/>
    <dgm:cxn modelId="{A4FC8EFB-4DC0-47DF-B69D-76E3BFA34020}" type="presParOf" srcId="{B977AB5D-CEDD-4601-A4D5-70EEB2966029}" destId="{FF6EAB80-EED0-483C-8857-9888E9B3F1B3}" srcOrd="0" destOrd="0" presId="urn:microsoft.com/office/officeart/2005/8/layout/hProcess11"/>
    <dgm:cxn modelId="{5EB90630-8F0E-4538-8517-9F676840A423}" type="presParOf" srcId="{B977AB5D-CEDD-4601-A4D5-70EEB2966029}" destId="{A295A98E-8B31-406A-A7F1-403AB6B531F9}" srcOrd="1" destOrd="0" presId="urn:microsoft.com/office/officeart/2005/8/layout/hProcess11"/>
    <dgm:cxn modelId="{20AEB86F-C7C4-42D0-951D-0D04769781B7}" type="presParOf" srcId="{B977AB5D-CEDD-4601-A4D5-70EEB2966029}" destId="{D1F2DD51-C5C1-4854-80CF-8F1B82486AFF}" srcOrd="2" destOrd="0" presId="urn:microsoft.com/office/officeart/2005/8/layout/hProcess11"/>
    <dgm:cxn modelId="{02FD4750-5DBF-4BBA-8C41-65A2C0DD19EA}" type="presParOf" srcId="{5CDEC707-BCBE-43F5-B585-979080258F8A}" destId="{DB10C996-2E33-4AAB-B653-426BB28C89A0}" srcOrd="7" destOrd="0" presId="urn:microsoft.com/office/officeart/2005/8/layout/hProcess11"/>
    <dgm:cxn modelId="{31FF88FC-2E0E-4010-8A76-1314E8839C8B}" type="presParOf" srcId="{5CDEC707-BCBE-43F5-B585-979080258F8A}" destId="{BC44C1B4-E6AC-45BA-BCC9-A490E34B2EDA}" srcOrd="8" destOrd="0" presId="urn:microsoft.com/office/officeart/2005/8/layout/hProcess11"/>
    <dgm:cxn modelId="{52FE5321-945F-44B7-8BB6-92B50230BA4E}" type="presParOf" srcId="{BC44C1B4-E6AC-45BA-BCC9-A490E34B2EDA}" destId="{353FE40D-48B6-4C02-8926-25861F4E8D3D}" srcOrd="0" destOrd="0" presId="urn:microsoft.com/office/officeart/2005/8/layout/hProcess11"/>
    <dgm:cxn modelId="{6542053A-D38F-46A6-A191-C5F64C573D54}" type="presParOf" srcId="{BC44C1B4-E6AC-45BA-BCC9-A490E34B2EDA}" destId="{9DAA8BF9-CD4A-4418-9060-3F73176A8BE8}" srcOrd="1" destOrd="0" presId="urn:microsoft.com/office/officeart/2005/8/layout/hProcess11"/>
    <dgm:cxn modelId="{925366E5-B304-4987-A250-3F03F4183C16}" type="presParOf" srcId="{BC44C1B4-E6AC-45BA-BCC9-A490E34B2EDA}" destId="{AC164597-56D5-488B-9DEB-6950F3D70F2B}" srcOrd="2" destOrd="0" presId="urn:microsoft.com/office/officeart/2005/8/layout/hProcess11"/>
    <dgm:cxn modelId="{DBE17774-4CAB-4411-881F-F1D22FDFB737}" type="presParOf" srcId="{5CDEC707-BCBE-43F5-B585-979080258F8A}" destId="{2B001AFE-DC95-41B3-879A-49A414D01120}" srcOrd="9" destOrd="0" presId="urn:microsoft.com/office/officeart/2005/8/layout/hProcess11"/>
    <dgm:cxn modelId="{FE01CEBE-3029-44B0-9127-0F85B87DF0C3}" type="presParOf" srcId="{5CDEC707-BCBE-43F5-B585-979080258F8A}" destId="{61788438-E1DC-4F7B-9C33-CFFA56822393}" srcOrd="10" destOrd="0" presId="urn:microsoft.com/office/officeart/2005/8/layout/hProcess11"/>
    <dgm:cxn modelId="{6EDD611C-E154-4378-9F32-844CF7D5825E}" type="presParOf" srcId="{61788438-E1DC-4F7B-9C33-CFFA56822393}" destId="{4501F0B6-7F46-4B7C-9384-E751FB43FB6E}" srcOrd="0" destOrd="0" presId="urn:microsoft.com/office/officeart/2005/8/layout/hProcess11"/>
    <dgm:cxn modelId="{C53968C5-29B1-4FF5-8D98-D5D1B363FA31}" type="presParOf" srcId="{61788438-E1DC-4F7B-9C33-CFFA56822393}" destId="{24296F59-214F-4342-96A2-86CF8F372530}" srcOrd="1" destOrd="0" presId="urn:microsoft.com/office/officeart/2005/8/layout/hProcess11"/>
    <dgm:cxn modelId="{F1887B4E-F452-4F88-9F73-12CD37477F37}" type="presParOf" srcId="{61788438-E1DC-4F7B-9C33-CFFA56822393}" destId="{F2E67365-4DDF-4B97-AEBD-17B8DAA709E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A9A1DC-1BEA-480A-A6E2-F6CB758DBC5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233893E-9884-4E7A-BC15-954AC70F6BE3}">
      <dgm:prSet/>
      <dgm:spPr/>
      <dgm:t>
        <a:bodyPr/>
        <a:lstStyle/>
        <a:p>
          <a:endParaRPr lang="en-US" dirty="0"/>
        </a:p>
      </dgm:t>
    </dgm:pt>
    <dgm:pt modelId="{E3306DE2-5F1A-4565-ACDC-B5493F651C88}" type="parTrans" cxnId="{7AFF7166-3B22-49BD-A9F9-81B2F0F24159}">
      <dgm:prSet/>
      <dgm:spPr/>
      <dgm:t>
        <a:bodyPr/>
        <a:lstStyle/>
        <a:p>
          <a:endParaRPr lang="en-US"/>
        </a:p>
      </dgm:t>
    </dgm:pt>
    <dgm:pt modelId="{7E7EE5D0-A77E-4AC2-83D5-648C6BBE9A71}" type="sibTrans" cxnId="{7AFF7166-3B22-49BD-A9F9-81B2F0F24159}">
      <dgm:prSet/>
      <dgm:spPr/>
      <dgm:t>
        <a:bodyPr/>
        <a:lstStyle/>
        <a:p>
          <a:endParaRPr lang="en-US"/>
        </a:p>
      </dgm:t>
    </dgm:pt>
    <dgm:pt modelId="{181CDA40-7EBA-477C-9CEF-E94944462CA3}">
      <dgm:prSet/>
      <dgm:spPr/>
      <dgm:t>
        <a:bodyPr/>
        <a:lstStyle/>
        <a:p>
          <a:endParaRPr lang="en-US" dirty="0"/>
        </a:p>
      </dgm:t>
    </dgm:pt>
    <dgm:pt modelId="{036666F6-F492-4B31-AB3E-305799A20C6F}" type="parTrans" cxnId="{45045C7B-CA9A-4CA8-B402-B3B11CC4EB89}">
      <dgm:prSet/>
      <dgm:spPr/>
      <dgm:t>
        <a:bodyPr/>
        <a:lstStyle/>
        <a:p>
          <a:endParaRPr lang="en-US"/>
        </a:p>
      </dgm:t>
    </dgm:pt>
    <dgm:pt modelId="{B657D0BD-F196-4141-8D5C-02A5E1ECE698}" type="sibTrans" cxnId="{45045C7B-CA9A-4CA8-B402-B3B11CC4EB89}">
      <dgm:prSet/>
      <dgm:spPr/>
      <dgm:t>
        <a:bodyPr/>
        <a:lstStyle/>
        <a:p>
          <a:endParaRPr lang="en-US"/>
        </a:p>
      </dgm:t>
    </dgm:pt>
    <dgm:pt modelId="{20E11B3B-58B7-4B9F-B3F5-D109EB6A23C6}">
      <dgm:prSet/>
      <dgm:spPr/>
      <dgm:t>
        <a:bodyPr/>
        <a:lstStyle/>
        <a:p>
          <a:endParaRPr lang="en-US" dirty="0"/>
        </a:p>
      </dgm:t>
    </dgm:pt>
    <dgm:pt modelId="{B2C6609E-A754-417F-A423-B8D0FC4109D6}" type="parTrans" cxnId="{C0540E4E-8E99-4C0B-BD48-2D734F79D253}">
      <dgm:prSet/>
      <dgm:spPr/>
      <dgm:t>
        <a:bodyPr/>
        <a:lstStyle/>
        <a:p>
          <a:endParaRPr lang="en-US"/>
        </a:p>
      </dgm:t>
    </dgm:pt>
    <dgm:pt modelId="{C6920D60-A998-4A28-864B-78455D7C4D06}" type="sibTrans" cxnId="{C0540E4E-8E99-4C0B-BD48-2D734F79D253}">
      <dgm:prSet/>
      <dgm:spPr/>
      <dgm:t>
        <a:bodyPr/>
        <a:lstStyle/>
        <a:p>
          <a:endParaRPr lang="en-US"/>
        </a:p>
      </dgm:t>
    </dgm:pt>
    <dgm:pt modelId="{0FF36A50-D172-4135-9685-759C8C349526}">
      <dgm:prSet/>
      <dgm:spPr/>
      <dgm:t>
        <a:bodyPr/>
        <a:lstStyle/>
        <a:p>
          <a:endParaRPr lang="en-US" dirty="0"/>
        </a:p>
      </dgm:t>
    </dgm:pt>
    <dgm:pt modelId="{90D27DF5-C341-4D8A-BF10-999CE7ECDAFB}" type="parTrans" cxnId="{8E16C56C-E039-4DC3-92C0-4316C19DA18D}">
      <dgm:prSet/>
      <dgm:spPr/>
      <dgm:t>
        <a:bodyPr/>
        <a:lstStyle/>
        <a:p>
          <a:endParaRPr lang="en-US"/>
        </a:p>
      </dgm:t>
    </dgm:pt>
    <dgm:pt modelId="{BD7CD0F2-4050-47E9-8831-85B0D9DBCF38}" type="sibTrans" cxnId="{8E16C56C-E039-4DC3-92C0-4316C19DA18D}">
      <dgm:prSet/>
      <dgm:spPr/>
      <dgm:t>
        <a:bodyPr/>
        <a:lstStyle/>
        <a:p>
          <a:endParaRPr lang="en-US"/>
        </a:p>
      </dgm:t>
    </dgm:pt>
    <dgm:pt modelId="{1B9790DC-0EB9-483B-A02D-9F19B087AFC2}">
      <dgm:prSet/>
      <dgm:spPr/>
      <dgm:t>
        <a:bodyPr/>
        <a:lstStyle/>
        <a:p>
          <a:endParaRPr lang="en-US" dirty="0"/>
        </a:p>
      </dgm:t>
    </dgm:pt>
    <dgm:pt modelId="{3E5A6ED5-786F-42F7-9801-8F1D2370FF00}" type="parTrans" cxnId="{B84FF414-7C49-4872-9CB3-D97E9A6A95CD}">
      <dgm:prSet/>
      <dgm:spPr/>
      <dgm:t>
        <a:bodyPr/>
        <a:lstStyle/>
        <a:p>
          <a:endParaRPr lang="en-US"/>
        </a:p>
      </dgm:t>
    </dgm:pt>
    <dgm:pt modelId="{58FE8D20-3A31-49F8-8386-CA2460179365}" type="sibTrans" cxnId="{B84FF414-7C49-4872-9CB3-D97E9A6A95CD}">
      <dgm:prSet/>
      <dgm:spPr/>
      <dgm:t>
        <a:bodyPr/>
        <a:lstStyle/>
        <a:p>
          <a:endParaRPr lang="en-US"/>
        </a:p>
      </dgm:t>
    </dgm:pt>
    <dgm:pt modelId="{DC42F270-BC65-46F7-A218-912C1FA454D2}">
      <dgm:prSet/>
      <dgm:spPr/>
      <dgm:t>
        <a:bodyPr/>
        <a:lstStyle/>
        <a:p>
          <a:endParaRPr lang="en-US" dirty="0"/>
        </a:p>
      </dgm:t>
    </dgm:pt>
    <dgm:pt modelId="{768DA05E-A757-48EB-8EC8-9503E0CAE99D}" type="parTrans" cxnId="{A9A3B52B-B686-46D8-A6B3-998CEE9F9215}">
      <dgm:prSet/>
      <dgm:spPr/>
      <dgm:t>
        <a:bodyPr/>
        <a:lstStyle/>
        <a:p>
          <a:endParaRPr lang="en-US"/>
        </a:p>
      </dgm:t>
    </dgm:pt>
    <dgm:pt modelId="{984A5EB8-E0B2-45FC-9C05-CDBD0D611FFF}" type="sibTrans" cxnId="{A9A3B52B-B686-46D8-A6B3-998CEE9F9215}">
      <dgm:prSet/>
      <dgm:spPr/>
      <dgm:t>
        <a:bodyPr/>
        <a:lstStyle/>
        <a:p>
          <a:endParaRPr lang="en-US"/>
        </a:p>
      </dgm:t>
    </dgm:pt>
    <dgm:pt modelId="{0A9DCFA7-83F4-4336-92CF-430BFAF8FC73}" type="pres">
      <dgm:prSet presAssocID="{3EA9A1DC-1BEA-480A-A6E2-F6CB758DBC57}" presName="Name0" presStyleCnt="0">
        <dgm:presLayoutVars>
          <dgm:dir/>
          <dgm:resizeHandles val="exact"/>
        </dgm:presLayoutVars>
      </dgm:prSet>
      <dgm:spPr/>
    </dgm:pt>
    <dgm:pt modelId="{D7BE2C86-8B73-4006-8AF1-BCB5935BCE1C}" type="pres">
      <dgm:prSet presAssocID="{3EA9A1DC-1BEA-480A-A6E2-F6CB758DBC57}" presName="arrow" presStyleLbl="bgShp" presStyleIdx="0" presStyleCnt="1"/>
      <dgm:spPr/>
    </dgm:pt>
    <dgm:pt modelId="{5CDEC707-BCBE-43F5-B585-979080258F8A}" type="pres">
      <dgm:prSet presAssocID="{3EA9A1DC-1BEA-480A-A6E2-F6CB758DBC57}" presName="points" presStyleCnt="0"/>
      <dgm:spPr/>
    </dgm:pt>
    <dgm:pt modelId="{9891C177-E85D-4394-946D-0936FEB4BE56}" type="pres">
      <dgm:prSet presAssocID="{181CDA40-7EBA-477C-9CEF-E94944462CA3}" presName="compositeA" presStyleCnt="0"/>
      <dgm:spPr/>
    </dgm:pt>
    <dgm:pt modelId="{7423F9AC-2FFF-4469-9847-C1B4B8739D20}" type="pres">
      <dgm:prSet presAssocID="{181CDA40-7EBA-477C-9CEF-E94944462CA3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15D39-44DB-470D-9A95-516F03188A28}" type="pres">
      <dgm:prSet presAssocID="{181CDA40-7EBA-477C-9CEF-E94944462CA3}" presName="circleA" presStyleLbl="node1" presStyleIdx="0" presStyleCnt="6"/>
      <dgm:spPr>
        <a:solidFill>
          <a:schemeClr val="accent1"/>
        </a:solidFill>
      </dgm:spPr>
    </dgm:pt>
    <dgm:pt modelId="{A1D0C0A3-58CD-4136-A99D-E87A9406A279}" type="pres">
      <dgm:prSet presAssocID="{181CDA40-7EBA-477C-9CEF-E94944462CA3}" presName="spaceA" presStyleCnt="0"/>
      <dgm:spPr/>
    </dgm:pt>
    <dgm:pt modelId="{53464C2A-0928-4F1D-A5A2-B07139425193}" type="pres">
      <dgm:prSet presAssocID="{B657D0BD-F196-4141-8D5C-02A5E1ECE698}" presName="space" presStyleCnt="0"/>
      <dgm:spPr/>
    </dgm:pt>
    <dgm:pt modelId="{FA1DC57A-6337-43E8-84F8-01B5C53F46F6}" type="pres">
      <dgm:prSet presAssocID="{20E11B3B-58B7-4B9F-B3F5-D109EB6A23C6}" presName="compositeB" presStyleCnt="0"/>
      <dgm:spPr/>
    </dgm:pt>
    <dgm:pt modelId="{664CBF77-3B0F-4922-AEB6-858ADC747614}" type="pres">
      <dgm:prSet presAssocID="{20E11B3B-58B7-4B9F-B3F5-D109EB6A23C6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3F417-1F52-4105-9C0A-8BAB9075805D}" type="pres">
      <dgm:prSet presAssocID="{20E11B3B-58B7-4B9F-B3F5-D109EB6A23C6}" presName="circleB" presStyleLbl="node1" presStyleIdx="1" presStyleCnt="6"/>
      <dgm:spPr/>
    </dgm:pt>
    <dgm:pt modelId="{FD7C1E33-6720-4DE6-BD12-80D12DE23B5A}" type="pres">
      <dgm:prSet presAssocID="{20E11B3B-58B7-4B9F-B3F5-D109EB6A23C6}" presName="spaceB" presStyleCnt="0"/>
      <dgm:spPr/>
    </dgm:pt>
    <dgm:pt modelId="{B4E21C73-DD6B-4440-8172-5DB106784E74}" type="pres">
      <dgm:prSet presAssocID="{C6920D60-A998-4A28-864B-78455D7C4D06}" presName="space" presStyleCnt="0"/>
      <dgm:spPr/>
    </dgm:pt>
    <dgm:pt modelId="{5C527F45-0B16-4ED3-9105-D9C84717EEC5}" type="pres">
      <dgm:prSet presAssocID="{0FF36A50-D172-4135-9685-759C8C349526}" presName="compositeA" presStyleCnt="0"/>
      <dgm:spPr/>
    </dgm:pt>
    <dgm:pt modelId="{33D6313D-CB60-45A9-8010-44CF9E775AB9}" type="pres">
      <dgm:prSet presAssocID="{0FF36A50-D172-4135-9685-759C8C349526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880B0-84DC-4637-88E6-C820BBC06CC3}" type="pres">
      <dgm:prSet presAssocID="{0FF36A50-D172-4135-9685-759C8C349526}" presName="circleA" presStyleLbl="node1" presStyleIdx="2" presStyleCnt="6"/>
      <dgm:spPr>
        <a:solidFill>
          <a:srgbClr val="FF0000"/>
        </a:solidFill>
      </dgm:spPr>
    </dgm:pt>
    <dgm:pt modelId="{571D0972-82C1-4D92-8F47-692FFD27A37C}" type="pres">
      <dgm:prSet presAssocID="{0FF36A50-D172-4135-9685-759C8C349526}" presName="spaceA" presStyleCnt="0"/>
      <dgm:spPr/>
    </dgm:pt>
    <dgm:pt modelId="{ACC1662B-44FE-43D4-8987-DE4F72F8568F}" type="pres">
      <dgm:prSet presAssocID="{BD7CD0F2-4050-47E9-8831-85B0D9DBCF38}" presName="space" presStyleCnt="0"/>
      <dgm:spPr/>
    </dgm:pt>
    <dgm:pt modelId="{B977AB5D-CEDD-4601-A4D5-70EEB2966029}" type="pres">
      <dgm:prSet presAssocID="{1B9790DC-0EB9-483B-A02D-9F19B087AFC2}" presName="compositeB" presStyleCnt="0"/>
      <dgm:spPr/>
    </dgm:pt>
    <dgm:pt modelId="{FF6EAB80-EED0-483C-8857-9888E9B3F1B3}" type="pres">
      <dgm:prSet presAssocID="{1B9790DC-0EB9-483B-A02D-9F19B087AFC2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5A98E-8B31-406A-A7F1-403AB6B531F9}" type="pres">
      <dgm:prSet presAssocID="{1B9790DC-0EB9-483B-A02D-9F19B087AFC2}" presName="circleB" presStyleLbl="node1" presStyleIdx="3" presStyleCnt="6"/>
      <dgm:spPr/>
    </dgm:pt>
    <dgm:pt modelId="{D1F2DD51-C5C1-4854-80CF-8F1B82486AFF}" type="pres">
      <dgm:prSet presAssocID="{1B9790DC-0EB9-483B-A02D-9F19B087AFC2}" presName="spaceB" presStyleCnt="0"/>
      <dgm:spPr/>
    </dgm:pt>
    <dgm:pt modelId="{DB10C996-2E33-4AAB-B653-426BB28C89A0}" type="pres">
      <dgm:prSet presAssocID="{58FE8D20-3A31-49F8-8386-CA2460179365}" presName="space" presStyleCnt="0"/>
      <dgm:spPr/>
    </dgm:pt>
    <dgm:pt modelId="{BC44C1B4-E6AC-45BA-BCC9-A490E34B2EDA}" type="pres">
      <dgm:prSet presAssocID="{DC42F270-BC65-46F7-A218-912C1FA454D2}" presName="compositeA" presStyleCnt="0"/>
      <dgm:spPr/>
    </dgm:pt>
    <dgm:pt modelId="{353FE40D-48B6-4C02-8926-25861F4E8D3D}" type="pres">
      <dgm:prSet presAssocID="{DC42F270-BC65-46F7-A218-912C1FA454D2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A8BF9-CD4A-4418-9060-3F73176A8BE8}" type="pres">
      <dgm:prSet presAssocID="{DC42F270-BC65-46F7-A218-912C1FA454D2}" presName="circleA" presStyleLbl="node1" presStyleIdx="4" presStyleCnt="6"/>
      <dgm:spPr/>
    </dgm:pt>
    <dgm:pt modelId="{AC164597-56D5-488B-9DEB-6950F3D70F2B}" type="pres">
      <dgm:prSet presAssocID="{DC42F270-BC65-46F7-A218-912C1FA454D2}" presName="spaceA" presStyleCnt="0"/>
      <dgm:spPr/>
    </dgm:pt>
    <dgm:pt modelId="{2B001AFE-DC95-41B3-879A-49A414D01120}" type="pres">
      <dgm:prSet presAssocID="{984A5EB8-E0B2-45FC-9C05-CDBD0D611FFF}" presName="space" presStyleCnt="0"/>
      <dgm:spPr/>
    </dgm:pt>
    <dgm:pt modelId="{61788438-E1DC-4F7B-9C33-CFFA56822393}" type="pres">
      <dgm:prSet presAssocID="{C233893E-9884-4E7A-BC15-954AC70F6BE3}" presName="compositeB" presStyleCnt="0"/>
      <dgm:spPr/>
    </dgm:pt>
    <dgm:pt modelId="{4501F0B6-7F46-4B7C-9384-E751FB43FB6E}" type="pres">
      <dgm:prSet presAssocID="{C233893E-9884-4E7A-BC15-954AC70F6BE3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96F59-214F-4342-96A2-86CF8F372530}" type="pres">
      <dgm:prSet presAssocID="{C233893E-9884-4E7A-BC15-954AC70F6BE3}" presName="circleB" presStyleLbl="node1" presStyleIdx="5" presStyleCnt="6"/>
      <dgm:spPr/>
    </dgm:pt>
    <dgm:pt modelId="{F2E67365-4DDF-4B97-AEBD-17B8DAA709E7}" type="pres">
      <dgm:prSet presAssocID="{C233893E-9884-4E7A-BC15-954AC70F6BE3}" presName="spaceB" presStyleCnt="0"/>
      <dgm:spPr/>
    </dgm:pt>
  </dgm:ptLst>
  <dgm:cxnLst>
    <dgm:cxn modelId="{F77CFF7C-5B0F-4F51-9B20-F759AD0208FA}" type="presOf" srcId="{181CDA40-7EBA-477C-9CEF-E94944462CA3}" destId="{7423F9AC-2FFF-4469-9847-C1B4B8739D20}" srcOrd="0" destOrd="0" presId="urn:microsoft.com/office/officeart/2005/8/layout/hProcess11"/>
    <dgm:cxn modelId="{903FDC69-28F0-4636-AD05-37CE99940824}" type="presOf" srcId="{0FF36A50-D172-4135-9685-759C8C349526}" destId="{33D6313D-CB60-45A9-8010-44CF9E775AB9}" srcOrd="0" destOrd="0" presId="urn:microsoft.com/office/officeart/2005/8/layout/hProcess11"/>
    <dgm:cxn modelId="{C0540E4E-8E99-4C0B-BD48-2D734F79D253}" srcId="{3EA9A1DC-1BEA-480A-A6E2-F6CB758DBC57}" destId="{20E11B3B-58B7-4B9F-B3F5-D109EB6A23C6}" srcOrd="1" destOrd="0" parTransId="{B2C6609E-A754-417F-A423-B8D0FC4109D6}" sibTransId="{C6920D60-A998-4A28-864B-78455D7C4D06}"/>
    <dgm:cxn modelId="{45045C7B-CA9A-4CA8-B402-B3B11CC4EB89}" srcId="{3EA9A1DC-1BEA-480A-A6E2-F6CB758DBC57}" destId="{181CDA40-7EBA-477C-9CEF-E94944462CA3}" srcOrd="0" destOrd="0" parTransId="{036666F6-F492-4B31-AB3E-305799A20C6F}" sibTransId="{B657D0BD-F196-4141-8D5C-02A5E1ECE698}"/>
    <dgm:cxn modelId="{854ACA3F-4D9E-46C4-A675-AE8FAF3A9600}" type="presOf" srcId="{C233893E-9884-4E7A-BC15-954AC70F6BE3}" destId="{4501F0B6-7F46-4B7C-9384-E751FB43FB6E}" srcOrd="0" destOrd="0" presId="urn:microsoft.com/office/officeart/2005/8/layout/hProcess11"/>
    <dgm:cxn modelId="{CCE9A2F2-42CB-49B2-ABB3-1A365F5DB17B}" type="presOf" srcId="{DC42F270-BC65-46F7-A218-912C1FA454D2}" destId="{353FE40D-48B6-4C02-8926-25861F4E8D3D}" srcOrd="0" destOrd="0" presId="urn:microsoft.com/office/officeart/2005/8/layout/hProcess11"/>
    <dgm:cxn modelId="{B84FF414-7C49-4872-9CB3-D97E9A6A95CD}" srcId="{3EA9A1DC-1BEA-480A-A6E2-F6CB758DBC57}" destId="{1B9790DC-0EB9-483B-A02D-9F19B087AFC2}" srcOrd="3" destOrd="0" parTransId="{3E5A6ED5-786F-42F7-9801-8F1D2370FF00}" sibTransId="{58FE8D20-3A31-49F8-8386-CA2460179365}"/>
    <dgm:cxn modelId="{7AFF7166-3B22-49BD-A9F9-81B2F0F24159}" srcId="{3EA9A1DC-1BEA-480A-A6E2-F6CB758DBC57}" destId="{C233893E-9884-4E7A-BC15-954AC70F6BE3}" srcOrd="5" destOrd="0" parTransId="{E3306DE2-5F1A-4565-ACDC-B5493F651C88}" sibTransId="{7E7EE5D0-A77E-4AC2-83D5-648C6BBE9A71}"/>
    <dgm:cxn modelId="{4F09D712-4D61-4CC7-881E-98615AE83EA8}" type="presOf" srcId="{3EA9A1DC-1BEA-480A-A6E2-F6CB758DBC57}" destId="{0A9DCFA7-83F4-4336-92CF-430BFAF8FC73}" srcOrd="0" destOrd="0" presId="urn:microsoft.com/office/officeart/2005/8/layout/hProcess11"/>
    <dgm:cxn modelId="{A9A3B52B-B686-46D8-A6B3-998CEE9F9215}" srcId="{3EA9A1DC-1BEA-480A-A6E2-F6CB758DBC57}" destId="{DC42F270-BC65-46F7-A218-912C1FA454D2}" srcOrd="4" destOrd="0" parTransId="{768DA05E-A757-48EB-8EC8-9503E0CAE99D}" sibTransId="{984A5EB8-E0B2-45FC-9C05-CDBD0D611FFF}"/>
    <dgm:cxn modelId="{5D291ED2-229F-4570-B56B-1246852B2654}" type="presOf" srcId="{1B9790DC-0EB9-483B-A02D-9F19B087AFC2}" destId="{FF6EAB80-EED0-483C-8857-9888E9B3F1B3}" srcOrd="0" destOrd="0" presId="urn:microsoft.com/office/officeart/2005/8/layout/hProcess11"/>
    <dgm:cxn modelId="{8E16C56C-E039-4DC3-92C0-4316C19DA18D}" srcId="{3EA9A1DC-1BEA-480A-A6E2-F6CB758DBC57}" destId="{0FF36A50-D172-4135-9685-759C8C349526}" srcOrd="2" destOrd="0" parTransId="{90D27DF5-C341-4D8A-BF10-999CE7ECDAFB}" sibTransId="{BD7CD0F2-4050-47E9-8831-85B0D9DBCF38}"/>
    <dgm:cxn modelId="{DBDCCCA5-CFE9-49C3-A64E-2262E2785324}" type="presOf" srcId="{20E11B3B-58B7-4B9F-B3F5-D109EB6A23C6}" destId="{664CBF77-3B0F-4922-AEB6-858ADC747614}" srcOrd="0" destOrd="0" presId="urn:microsoft.com/office/officeart/2005/8/layout/hProcess11"/>
    <dgm:cxn modelId="{190E2188-BA21-46E7-89DD-7900266A072B}" type="presParOf" srcId="{0A9DCFA7-83F4-4336-92CF-430BFAF8FC73}" destId="{D7BE2C86-8B73-4006-8AF1-BCB5935BCE1C}" srcOrd="0" destOrd="0" presId="urn:microsoft.com/office/officeart/2005/8/layout/hProcess11"/>
    <dgm:cxn modelId="{F46B5D42-1BD0-44F1-B48B-94D590303137}" type="presParOf" srcId="{0A9DCFA7-83F4-4336-92CF-430BFAF8FC73}" destId="{5CDEC707-BCBE-43F5-B585-979080258F8A}" srcOrd="1" destOrd="0" presId="urn:microsoft.com/office/officeart/2005/8/layout/hProcess11"/>
    <dgm:cxn modelId="{6CFDF43F-9409-4668-9FD0-0B593DC14792}" type="presParOf" srcId="{5CDEC707-BCBE-43F5-B585-979080258F8A}" destId="{9891C177-E85D-4394-946D-0936FEB4BE56}" srcOrd="0" destOrd="0" presId="urn:microsoft.com/office/officeart/2005/8/layout/hProcess11"/>
    <dgm:cxn modelId="{4173C7D3-1B47-4AF1-9912-CA8A04854294}" type="presParOf" srcId="{9891C177-E85D-4394-946D-0936FEB4BE56}" destId="{7423F9AC-2FFF-4469-9847-C1B4B8739D20}" srcOrd="0" destOrd="0" presId="urn:microsoft.com/office/officeart/2005/8/layout/hProcess11"/>
    <dgm:cxn modelId="{2366E057-628F-4959-8D9E-A201DFB4E4B8}" type="presParOf" srcId="{9891C177-E85D-4394-946D-0936FEB4BE56}" destId="{68815D39-44DB-470D-9A95-516F03188A28}" srcOrd="1" destOrd="0" presId="urn:microsoft.com/office/officeart/2005/8/layout/hProcess11"/>
    <dgm:cxn modelId="{9B0096C9-EC9C-4FB7-8808-322075B0A576}" type="presParOf" srcId="{9891C177-E85D-4394-946D-0936FEB4BE56}" destId="{A1D0C0A3-58CD-4136-A99D-E87A9406A279}" srcOrd="2" destOrd="0" presId="urn:microsoft.com/office/officeart/2005/8/layout/hProcess11"/>
    <dgm:cxn modelId="{359CD5A7-9019-4C35-B1D1-B73BD28F114D}" type="presParOf" srcId="{5CDEC707-BCBE-43F5-B585-979080258F8A}" destId="{53464C2A-0928-4F1D-A5A2-B07139425193}" srcOrd="1" destOrd="0" presId="urn:microsoft.com/office/officeart/2005/8/layout/hProcess11"/>
    <dgm:cxn modelId="{A22D6F16-7C1A-4E11-A81F-11EB683C4E33}" type="presParOf" srcId="{5CDEC707-BCBE-43F5-B585-979080258F8A}" destId="{FA1DC57A-6337-43E8-84F8-01B5C53F46F6}" srcOrd="2" destOrd="0" presId="urn:microsoft.com/office/officeart/2005/8/layout/hProcess11"/>
    <dgm:cxn modelId="{40A9A435-5868-4B5B-8F37-C0AEBEB6910A}" type="presParOf" srcId="{FA1DC57A-6337-43E8-84F8-01B5C53F46F6}" destId="{664CBF77-3B0F-4922-AEB6-858ADC747614}" srcOrd="0" destOrd="0" presId="urn:microsoft.com/office/officeart/2005/8/layout/hProcess11"/>
    <dgm:cxn modelId="{754EC9B6-0E88-4320-94B2-BF7A3871B882}" type="presParOf" srcId="{FA1DC57A-6337-43E8-84F8-01B5C53F46F6}" destId="{0463F417-1F52-4105-9C0A-8BAB9075805D}" srcOrd="1" destOrd="0" presId="urn:microsoft.com/office/officeart/2005/8/layout/hProcess11"/>
    <dgm:cxn modelId="{C98940E4-2CEE-49EB-B5AD-67360CB0D23E}" type="presParOf" srcId="{FA1DC57A-6337-43E8-84F8-01B5C53F46F6}" destId="{FD7C1E33-6720-4DE6-BD12-80D12DE23B5A}" srcOrd="2" destOrd="0" presId="urn:microsoft.com/office/officeart/2005/8/layout/hProcess11"/>
    <dgm:cxn modelId="{C5D0807B-4790-416A-8893-C73E80596B91}" type="presParOf" srcId="{5CDEC707-BCBE-43F5-B585-979080258F8A}" destId="{B4E21C73-DD6B-4440-8172-5DB106784E74}" srcOrd="3" destOrd="0" presId="urn:microsoft.com/office/officeart/2005/8/layout/hProcess11"/>
    <dgm:cxn modelId="{58CDEA32-AAB0-45D9-A6EC-58E543348872}" type="presParOf" srcId="{5CDEC707-BCBE-43F5-B585-979080258F8A}" destId="{5C527F45-0B16-4ED3-9105-D9C84717EEC5}" srcOrd="4" destOrd="0" presId="urn:microsoft.com/office/officeart/2005/8/layout/hProcess11"/>
    <dgm:cxn modelId="{AC23ACDC-7944-4D60-86CF-1C8A327FBE4D}" type="presParOf" srcId="{5C527F45-0B16-4ED3-9105-D9C84717EEC5}" destId="{33D6313D-CB60-45A9-8010-44CF9E775AB9}" srcOrd="0" destOrd="0" presId="urn:microsoft.com/office/officeart/2005/8/layout/hProcess11"/>
    <dgm:cxn modelId="{DD6E1D40-AC81-49BD-96D3-D6D0E69BE987}" type="presParOf" srcId="{5C527F45-0B16-4ED3-9105-D9C84717EEC5}" destId="{B9C880B0-84DC-4637-88E6-C820BBC06CC3}" srcOrd="1" destOrd="0" presId="urn:microsoft.com/office/officeart/2005/8/layout/hProcess11"/>
    <dgm:cxn modelId="{CD2E5F65-B5B2-4692-AE05-12C246E1CD65}" type="presParOf" srcId="{5C527F45-0B16-4ED3-9105-D9C84717EEC5}" destId="{571D0972-82C1-4D92-8F47-692FFD27A37C}" srcOrd="2" destOrd="0" presId="urn:microsoft.com/office/officeart/2005/8/layout/hProcess11"/>
    <dgm:cxn modelId="{F050102F-789E-46FF-BEC9-E15E2E4BA326}" type="presParOf" srcId="{5CDEC707-BCBE-43F5-B585-979080258F8A}" destId="{ACC1662B-44FE-43D4-8987-DE4F72F8568F}" srcOrd="5" destOrd="0" presId="urn:microsoft.com/office/officeart/2005/8/layout/hProcess11"/>
    <dgm:cxn modelId="{BE0A3F0D-07E2-45A8-BE65-8CAB89F7D3E8}" type="presParOf" srcId="{5CDEC707-BCBE-43F5-B585-979080258F8A}" destId="{B977AB5D-CEDD-4601-A4D5-70EEB2966029}" srcOrd="6" destOrd="0" presId="urn:microsoft.com/office/officeart/2005/8/layout/hProcess11"/>
    <dgm:cxn modelId="{FD88161D-5973-4888-BA24-489BF4F95F1D}" type="presParOf" srcId="{B977AB5D-CEDD-4601-A4D5-70EEB2966029}" destId="{FF6EAB80-EED0-483C-8857-9888E9B3F1B3}" srcOrd="0" destOrd="0" presId="urn:microsoft.com/office/officeart/2005/8/layout/hProcess11"/>
    <dgm:cxn modelId="{C53C6F44-CBF3-485B-9EEE-5E963E72451D}" type="presParOf" srcId="{B977AB5D-CEDD-4601-A4D5-70EEB2966029}" destId="{A295A98E-8B31-406A-A7F1-403AB6B531F9}" srcOrd="1" destOrd="0" presId="urn:microsoft.com/office/officeart/2005/8/layout/hProcess11"/>
    <dgm:cxn modelId="{58A2D6ED-5981-4B80-A1B9-B36CA1A0AB51}" type="presParOf" srcId="{B977AB5D-CEDD-4601-A4D5-70EEB2966029}" destId="{D1F2DD51-C5C1-4854-80CF-8F1B82486AFF}" srcOrd="2" destOrd="0" presId="urn:microsoft.com/office/officeart/2005/8/layout/hProcess11"/>
    <dgm:cxn modelId="{8160D515-604D-49C9-91BD-6CEBE84E734E}" type="presParOf" srcId="{5CDEC707-BCBE-43F5-B585-979080258F8A}" destId="{DB10C996-2E33-4AAB-B653-426BB28C89A0}" srcOrd="7" destOrd="0" presId="urn:microsoft.com/office/officeart/2005/8/layout/hProcess11"/>
    <dgm:cxn modelId="{85F08E2F-DFAD-4A7E-BA93-FD7AA7F53CC6}" type="presParOf" srcId="{5CDEC707-BCBE-43F5-B585-979080258F8A}" destId="{BC44C1B4-E6AC-45BA-BCC9-A490E34B2EDA}" srcOrd="8" destOrd="0" presId="urn:microsoft.com/office/officeart/2005/8/layout/hProcess11"/>
    <dgm:cxn modelId="{0E0F45AE-B03B-4360-82C3-348F0EE4D8EE}" type="presParOf" srcId="{BC44C1B4-E6AC-45BA-BCC9-A490E34B2EDA}" destId="{353FE40D-48B6-4C02-8926-25861F4E8D3D}" srcOrd="0" destOrd="0" presId="urn:microsoft.com/office/officeart/2005/8/layout/hProcess11"/>
    <dgm:cxn modelId="{38F4058F-41F9-4ABD-89A6-AED905824F35}" type="presParOf" srcId="{BC44C1B4-E6AC-45BA-BCC9-A490E34B2EDA}" destId="{9DAA8BF9-CD4A-4418-9060-3F73176A8BE8}" srcOrd="1" destOrd="0" presId="urn:microsoft.com/office/officeart/2005/8/layout/hProcess11"/>
    <dgm:cxn modelId="{896ADAC2-7853-408E-8199-3B642DCA7EEE}" type="presParOf" srcId="{BC44C1B4-E6AC-45BA-BCC9-A490E34B2EDA}" destId="{AC164597-56D5-488B-9DEB-6950F3D70F2B}" srcOrd="2" destOrd="0" presId="urn:microsoft.com/office/officeart/2005/8/layout/hProcess11"/>
    <dgm:cxn modelId="{7BE32683-129F-4B0D-A00D-88C2EC28C6B2}" type="presParOf" srcId="{5CDEC707-BCBE-43F5-B585-979080258F8A}" destId="{2B001AFE-DC95-41B3-879A-49A414D01120}" srcOrd="9" destOrd="0" presId="urn:microsoft.com/office/officeart/2005/8/layout/hProcess11"/>
    <dgm:cxn modelId="{596184BF-E375-43B5-83AE-A8E5D498549E}" type="presParOf" srcId="{5CDEC707-BCBE-43F5-B585-979080258F8A}" destId="{61788438-E1DC-4F7B-9C33-CFFA56822393}" srcOrd="10" destOrd="0" presId="urn:microsoft.com/office/officeart/2005/8/layout/hProcess11"/>
    <dgm:cxn modelId="{91FF384E-4A7A-4DBA-B999-6E28705317F7}" type="presParOf" srcId="{61788438-E1DC-4F7B-9C33-CFFA56822393}" destId="{4501F0B6-7F46-4B7C-9384-E751FB43FB6E}" srcOrd="0" destOrd="0" presId="urn:microsoft.com/office/officeart/2005/8/layout/hProcess11"/>
    <dgm:cxn modelId="{C30C22B3-2271-4DDA-ADE9-F7FDCCE0DEFC}" type="presParOf" srcId="{61788438-E1DC-4F7B-9C33-CFFA56822393}" destId="{24296F59-214F-4342-96A2-86CF8F372530}" srcOrd="1" destOrd="0" presId="urn:microsoft.com/office/officeart/2005/8/layout/hProcess11"/>
    <dgm:cxn modelId="{F1781EF1-75D1-432A-B6B3-06541999A2D0}" type="presParOf" srcId="{61788438-E1DC-4F7B-9C33-CFFA56822393}" destId="{F2E67365-4DDF-4B97-AEBD-17B8DAA709E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A9A1DC-1BEA-480A-A6E2-F6CB758DBC5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233893E-9884-4E7A-BC15-954AC70F6BE3}">
      <dgm:prSet/>
      <dgm:spPr/>
      <dgm:t>
        <a:bodyPr/>
        <a:lstStyle/>
        <a:p>
          <a:endParaRPr lang="en-US" dirty="0"/>
        </a:p>
      </dgm:t>
    </dgm:pt>
    <dgm:pt modelId="{E3306DE2-5F1A-4565-ACDC-B5493F651C88}" type="parTrans" cxnId="{7AFF7166-3B22-49BD-A9F9-81B2F0F24159}">
      <dgm:prSet/>
      <dgm:spPr/>
      <dgm:t>
        <a:bodyPr/>
        <a:lstStyle/>
        <a:p>
          <a:endParaRPr lang="en-US"/>
        </a:p>
      </dgm:t>
    </dgm:pt>
    <dgm:pt modelId="{7E7EE5D0-A77E-4AC2-83D5-648C6BBE9A71}" type="sibTrans" cxnId="{7AFF7166-3B22-49BD-A9F9-81B2F0F24159}">
      <dgm:prSet/>
      <dgm:spPr/>
      <dgm:t>
        <a:bodyPr/>
        <a:lstStyle/>
        <a:p>
          <a:endParaRPr lang="en-US"/>
        </a:p>
      </dgm:t>
    </dgm:pt>
    <dgm:pt modelId="{181CDA40-7EBA-477C-9CEF-E94944462CA3}">
      <dgm:prSet/>
      <dgm:spPr/>
      <dgm:t>
        <a:bodyPr/>
        <a:lstStyle/>
        <a:p>
          <a:endParaRPr lang="en-US" dirty="0"/>
        </a:p>
      </dgm:t>
    </dgm:pt>
    <dgm:pt modelId="{036666F6-F492-4B31-AB3E-305799A20C6F}" type="parTrans" cxnId="{45045C7B-CA9A-4CA8-B402-B3B11CC4EB89}">
      <dgm:prSet/>
      <dgm:spPr/>
      <dgm:t>
        <a:bodyPr/>
        <a:lstStyle/>
        <a:p>
          <a:endParaRPr lang="en-US"/>
        </a:p>
      </dgm:t>
    </dgm:pt>
    <dgm:pt modelId="{B657D0BD-F196-4141-8D5C-02A5E1ECE698}" type="sibTrans" cxnId="{45045C7B-CA9A-4CA8-B402-B3B11CC4EB89}">
      <dgm:prSet/>
      <dgm:spPr/>
      <dgm:t>
        <a:bodyPr/>
        <a:lstStyle/>
        <a:p>
          <a:endParaRPr lang="en-US"/>
        </a:p>
      </dgm:t>
    </dgm:pt>
    <dgm:pt modelId="{20E11B3B-58B7-4B9F-B3F5-D109EB6A23C6}">
      <dgm:prSet/>
      <dgm:spPr/>
      <dgm:t>
        <a:bodyPr/>
        <a:lstStyle/>
        <a:p>
          <a:endParaRPr lang="en-US" dirty="0"/>
        </a:p>
      </dgm:t>
    </dgm:pt>
    <dgm:pt modelId="{B2C6609E-A754-417F-A423-B8D0FC4109D6}" type="parTrans" cxnId="{C0540E4E-8E99-4C0B-BD48-2D734F79D253}">
      <dgm:prSet/>
      <dgm:spPr/>
      <dgm:t>
        <a:bodyPr/>
        <a:lstStyle/>
        <a:p>
          <a:endParaRPr lang="en-US"/>
        </a:p>
      </dgm:t>
    </dgm:pt>
    <dgm:pt modelId="{C6920D60-A998-4A28-864B-78455D7C4D06}" type="sibTrans" cxnId="{C0540E4E-8E99-4C0B-BD48-2D734F79D253}">
      <dgm:prSet/>
      <dgm:spPr/>
      <dgm:t>
        <a:bodyPr/>
        <a:lstStyle/>
        <a:p>
          <a:endParaRPr lang="en-US"/>
        </a:p>
      </dgm:t>
    </dgm:pt>
    <dgm:pt modelId="{0FF36A50-D172-4135-9685-759C8C349526}">
      <dgm:prSet/>
      <dgm:spPr/>
      <dgm:t>
        <a:bodyPr/>
        <a:lstStyle/>
        <a:p>
          <a:endParaRPr lang="en-US" dirty="0"/>
        </a:p>
      </dgm:t>
    </dgm:pt>
    <dgm:pt modelId="{90D27DF5-C341-4D8A-BF10-999CE7ECDAFB}" type="parTrans" cxnId="{8E16C56C-E039-4DC3-92C0-4316C19DA18D}">
      <dgm:prSet/>
      <dgm:spPr/>
      <dgm:t>
        <a:bodyPr/>
        <a:lstStyle/>
        <a:p>
          <a:endParaRPr lang="en-US"/>
        </a:p>
      </dgm:t>
    </dgm:pt>
    <dgm:pt modelId="{BD7CD0F2-4050-47E9-8831-85B0D9DBCF38}" type="sibTrans" cxnId="{8E16C56C-E039-4DC3-92C0-4316C19DA18D}">
      <dgm:prSet/>
      <dgm:spPr/>
      <dgm:t>
        <a:bodyPr/>
        <a:lstStyle/>
        <a:p>
          <a:endParaRPr lang="en-US"/>
        </a:p>
      </dgm:t>
    </dgm:pt>
    <dgm:pt modelId="{1B9790DC-0EB9-483B-A02D-9F19B087AFC2}">
      <dgm:prSet/>
      <dgm:spPr/>
      <dgm:t>
        <a:bodyPr/>
        <a:lstStyle/>
        <a:p>
          <a:endParaRPr lang="en-US" dirty="0"/>
        </a:p>
      </dgm:t>
    </dgm:pt>
    <dgm:pt modelId="{3E5A6ED5-786F-42F7-9801-8F1D2370FF00}" type="parTrans" cxnId="{B84FF414-7C49-4872-9CB3-D97E9A6A95CD}">
      <dgm:prSet/>
      <dgm:spPr/>
      <dgm:t>
        <a:bodyPr/>
        <a:lstStyle/>
        <a:p>
          <a:endParaRPr lang="en-US"/>
        </a:p>
      </dgm:t>
    </dgm:pt>
    <dgm:pt modelId="{58FE8D20-3A31-49F8-8386-CA2460179365}" type="sibTrans" cxnId="{B84FF414-7C49-4872-9CB3-D97E9A6A95CD}">
      <dgm:prSet/>
      <dgm:spPr/>
      <dgm:t>
        <a:bodyPr/>
        <a:lstStyle/>
        <a:p>
          <a:endParaRPr lang="en-US"/>
        </a:p>
      </dgm:t>
    </dgm:pt>
    <dgm:pt modelId="{DC42F270-BC65-46F7-A218-912C1FA454D2}">
      <dgm:prSet/>
      <dgm:spPr/>
      <dgm:t>
        <a:bodyPr/>
        <a:lstStyle/>
        <a:p>
          <a:endParaRPr lang="en-US" dirty="0"/>
        </a:p>
      </dgm:t>
    </dgm:pt>
    <dgm:pt modelId="{768DA05E-A757-48EB-8EC8-9503E0CAE99D}" type="parTrans" cxnId="{A9A3B52B-B686-46D8-A6B3-998CEE9F9215}">
      <dgm:prSet/>
      <dgm:spPr/>
      <dgm:t>
        <a:bodyPr/>
        <a:lstStyle/>
        <a:p>
          <a:endParaRPr lang="en-US"/>
        </a:p>
      </dgm:t>
    </dgm:pt>
    <dgm:pt modelId="{984A5EB8-E0B2-45FC-9C05-CDBD0D611FFF}" type="sibTrans" cxnId="{A9A3B52B-B686-46D8-A6B3-998CEE9F9215}">
      <dgm:prSet/>
      <dgm:spPr/>
      <dgm:t>
        <a:bodyPr/>
        <a:lstStyle/>
        <a:p>
          <a:endParaRPr lang="en-US"/>
        </a:p>
      </dgm:t>
    </dgm:pt>
    <dgm:pt modelId="{0A9DCFA7-83F4-4336-92CF-430BFAF8FC73}" type="pres">
      <dgm:prSet presAssocID="{3EA9A1DC-1BEA-480A-A6E2-F6CB758DBC57}" presName="Name0" presStyleCnt="0">
        <dgm:presLayoutVars>
          <dgm:dir/>
          <dgm:resizeHandles val="exact"/>
        </dgm:presLayoutVars>
      </dgm:prSet>
      <dgm:spPr/>
    </dgm:pt>
    <dgm:pt modelId="{D7BE2C86-8B73-4006-8AF1-BCB5935BCE1C}" type="pres">
      <dgm:prSet presAssocID="{3EA9A1DC-1BEA-480A-A6E2-F6CB758DBC57}" presName="arrow" presStyleLbl="bgShp" presStyleIdx="0" presStyleCnt="1"/>
      <dgm:spPr/>
    </dgm:pt>
    <dgm:pt modelId="{5CDEC707-BCBE-43F5-B585-979080258F8A}" type="pres">
      <dgm:prSet presAssocID="{3EA9A1DC-1BEA-480A-A6E2-F6CB758DBC57}" presName="points" presStyleCnt="0"/>
      <dgm:spPr/>
    </dgm:pt>
    <dgm:pt modelId="{9891C177-E85D-4394-946D-0936FEB4BE56}" type="pres">
      <dgm:prSet presAssocID="{181CDA40-7EBA-477C-9CEF-E94944462CA3}" presName="compositeA" presStyleCnt="0"/>
      <dgm:spPr/>
    </dgm:pt>
    <dgm:pt modelId="{7423F9AC-2FFF-4469-9847-C1B4B8739D20}" type="pres">
      <dgm:prSet presAssocID="{181CDA40-7EBA-477C-9CEF-E94944462CA3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15D39-44DB-470D-9A95-516F03188A28}" type="pres">
      <dgm:prSet presAssocID="{181CDA40-7EBA-477C-9CEF-E94944462CA3}" presName="circleA" presStyleLbl="node1" presStyleIdx="0" presStyleCnt="6"/>
      <dgm:spPr>
        <a:solidFill>
          <a:schemeClr val="accent1"/>
        </a:solidFill>
      </dgm:spPr>
    </dgm:pt>
    <dgm:pt modelId="{A1D0C0A3-58CD-4136-A99D-E87A9406A279}" type="pres">
      <dgm:prSet presAssocID="{181CDA40-7EBA-477C-9CEF-E94944462CA3}" presName="spaceA" presStyleCnt="0"/>
      <dgm:spPr/>
    </dgm:pt>
    <dgm:pt modelId="{53464C2A-0928-4F1D-A5A2-B07139425193}" type="pres">
      <dgm:prSet presAssocID="{B657D0BD-F196-4141-8D5C-02A5E1ECE698}" presName="space" presStyleCnt="0"/>
      <dgm:spPr/>
    </dgm:pt>
    <dgm:pt modelId="{FA1DC57A-6337-43E8-84F8-01B5C53F46F6}" type="pres">
      <dgm:prSet presAssocID="{20E11B3B-58B7-4B9F-B3F5-D109EB6A23C6}" presName="compositeB" presStyleCnt="0"/>
      <dgm:spPr/>
    </dgm:pt>
    <dgm:pt modelId="{664CBF77-3B0F-4922-AEB6-858ADC747614}" type="pres">
      <dgm:prSet presAssocID="{20E11B3B-58B7-4B9F-B3F5-D109EB6A23C6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3F417-1F52-4105-9C0A-8BAB9075805D}" type="pres">
      <dgm:prSet presAssocID="{20E11B3B-58B7-4B9F-B3F5-D109EB6A23C6}" presName="circleB" presStyleLbl="node1" presStyleIdx="1" presStyleCnt="6"/>
      <dgm:spPr/>
    </dgm:pt>
    <dgm:pt modelId="{FD7C1E33-6720-4DE6-BD12-80D12DE23B5A}" type="pres">
      <dgm:prSet presAssocID="{20E11B3B-58B7-4B9F-B3F5-D109EB6A23C6}" presName="spaceB" presStyleCnt="0"/>
      <dgm:spPr/>
    </dgm:pt>
    <dgm:pt modelId="{B4E21C73-DD6B-4440-8172-5DB106784E74}" type="pres">
      <dgm:prSet presAssocID="{C6920D60-A998-4A28-864B-78455D7C4D06}" presName="space" presStyleCnt="0"/>
      <dgm:spPr/>
    </dgm:pt>
    <dgm:pt modelId="{5C527F45-0B16-4ED3-9105-D9C84717EEC5}" type="pres">
      <dgm:prSet presAssocID="{0FF36A50-D172-4135-9685-759C8C349526}" presName="compositeA" presStyleCnt="0"/>
      <dgm:spPr/>
    </dgm:pt>
    <dgm:pt modelId="{33D6313D-CB60-45A9-8010-44CF9E775AB9}" type="pres">
      <dgm:prSet presAssocID="{0FF36A50-D172-4135-9685-759C8C349526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880B0-84DC-4637-88E6-C820BBC06CC3}" type="pres">
      <dgm:prSet presAssocID="{0FF36A50-D172-4135-9685-759C8C349526}" presName="circleA" presStyleLbl="node1" presStyleIdx="2" presStyleCnt="6"/>
      <dgm:spPr>
        <a:solidFill>
          <a:srgbClr val="FF0000"/>
        </a:solidFill>
      </dgm:spPr>
    </dgm:pt>
    <dgm:pt modelId="{571D0972-82C1-4D92-8F47-692FFD27A37C}" type="pres">
      <dgm:prSet presAssocID="{0FF36A50-D172-4135-9685-759C8C349526}" presName="spaceA" presStyleCnt="0"/>
      <dgm:spPr/>
    </dgm:pt>
    <dgm:pt modelId="{ACC1662B-44FE-43D4-8987-DE4F72F8568F}" type="pres">
      <dgm:prSet presAssocID="{BD7CD0F2-4050-47E9-8831-85B0D9DBCF38}" presName="space" presStyleCnt="0"/>
      <dgm:spPr/>
    </dgm:pt>
    <dgm:pt modelId="{B977AB5D-CEDD-4601-A4D5-70EEB2966029}" type="pres">
      <dgm:prSet presAssocID="{1B9790DC-0EB9-483B-A02D-9F19B087AFC2}" presName="compositeB" presStyleCnt="0"/>
      <dgm:spPr/>
    </dgm:pt>
    <dgm:pt modelId="{FF6EAB80-EED0-483C-8857-9888E9B3F1B3}" type="pres">
      <dgm:prSet presAssocID="{1B9790DC-0EB9-483B-A02D-9F19B087AFC2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5A98E-8B31-406A-A7F1-403AB6B531F9}" type="pres">
      <dgm:prSet presAssocID="{1B9790DC-0EB9-483B-A02D-9F19B087AFC2}" presName="circleB" presStyleLbl="node1" presStyleIdx="3" presStyleCnt="6"/>
      <dgm:spPr/>
    </dgm:pt>
    <dgm:pt modelId="{D1F2DD51-C5C1-4854-80CF-8F1B82486AFF}" type="pres">
      <dgm:prSet presAssocID="{1B9790DC-0EB9-483B-A02D-9F19B087AFC2}" presName="spaceB" presStyleCnt="0"/>
      <dgm:spPr/>
    </dgm:pt>
    <dgm:pt modelId="{DB10C996-2E33-4AAB-B653-426BB28C89A0}" type="pres">
      <dgm:prSet presAssocID="{58FE8D20-3A31-49F8-8386-CA2460179365}" presName="space" presStyleCnt="0"/>
      <dgm:spPr/>
    </dgm:pt>
    <dgm:pt modelId="{BC44C1B4-E6AC-45BA-BCC9-A490E34B2EDA}" type="pres">
      <dgm:prSet presAssocID="{DC42F270-BC65-46F7-A218-912C1FA454D2}" presName="compositeA" presStyleCnt="0"/>
      <dgm:spPr/>
    </dgm:pt>
    <dgm:pt modelId="{353FE40D-48B6-4C02-8926-25861F4E8D3D}" type="pres">
      <dgm:prSet presAssocID="{DC42F270-BC65-46F7-A218-912C1FA454D2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A8BF9-CD4A-4418-9060-3F73176A8BE8}" type="pres">
      <dgm:prSet presAssocID="{DC42F270-BC65-46F7-A218-912C1FA454D2}" presName="circleA" presStyleLbl="node1" presStyleIdx="4" presStyleCnt="6"/>
      <dgm:spPr/>
    </dgm:pt>
    <dgm:pt modelId="{AC164597-56D5-488B-9DEB-6950F3D70F2B}" type="pres">
      <dgm:prSet presAssocID="{DC42F270-BC65-46F7-A218-912C1FA454D2}" presName="spaceA" presStyleCnt="0"/>
      <dgm:spPr/>
    </dgm:pt>
    <dgm:pt modelId="{2B001AFE-DC95-41B3-879A-49A414D01120}" type="pres">
      <dgm:prSet presAssocID="{984A5EB8-E0B2-45FC-9C05-CDBD0D611FFF}" presName="space" presStyleCnt="0"/>
      <dgm:spPr/>
    </dgm:pt>
    <dgm:pt modelId="{61788438-E1DC-4F7B-9C33-CFFA56822393}" type="pres">
      <dgm:prSet presAssocID="{C233893E-9884-4E7A-BC15-954AC70F6BE3}" presName="compositeB" presStyleCnt="0"/>
      <dgm:spPr/>
    </dgm:pt>
    <dgm:pt modelId="{4501F0B6-7F46-4B7C-9384-E751FB43FB6E}" type="pres">
      <dgm:prSet presAssocID="{C233893E-9884-4E7A-BC15-954AC70F6BE3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96F59-214F-4342-96A2-86CF8F372530}" type="pres">
      <dgm:prSet presAssocID="{C233893E-9884-4E7A-BC15-954AC70F6BE3}" presName="circleB" presStyleLbl="node1" presStyleIdx="5" presStyleCnt="6"/>
      <dgm:spPr/>
    </dgm:pt>
    <dgm:pt modelId="{F2E67365-4DDF-4B97-AEBD-17B8DAA709E7}" type="pres">
      <dgm:prSet presAssocID="{C233893E-9884-4E7A-BC15-954AC70F6BE3}" presName="spaceB" presStyleCnt="0"/>
      <dgm:spPr/>
    </dgm:pt>
  </dgm:ptLst>
  <dgm:cxnLst>
    <dgm:cxn modelId="{8E16C56C-E039-4DC3-92C0-4316C19DA18D}" srcId="{3EA9A1DC-1BEA-480A-A6E2-F6CB758DBC57}" destId="{0FF36A50-D172-4135-9685-759C8C349526}" srcOrd="2" destOrd="0" parTransId="{90D27DF5-C341-4D8A-BF10-999CE7ECDAFB}" sibTransId="{BD7CD0F2-4050-47E9-8831-85B0D9DBCF38}"/>
    <dgm:cxn modelId="{7AFF7166-3B22-49BD-A9F9-81B2F0F24159}" srcId="{3EA9A1DC-1BEA-480A-A6E2-F6CB758DBC57}" destId="{C233893E-9884-4E7A-BC15-954AC70F6BE3}" srcOrd="5" destOrd="0" parTransId="{E3306DE2-5F1A-4565-ACDC-B5493F651C88}" sibTransId="{7E7EE5D0-A77E-4AC2-83D5-648C6BBE9A71}"/>
    <dgm:cxn modelId="{45045C7B-CA9A-4CA8-B402-B3B11CC4EB89}" srcId="{3EA9A1DC-1BEA-480A-A6E2-F6CB758DBC57}" destId="{181CDA40-7EBA-477C-9CEF-E94944462CA3}" srcOrd="0" destOrd="0" parTransId="{036666F6-F492-4B31-AB3E-305799A20C6F}" sibTransId="{B657D0BD-F196-4141-8D5C-02A5E1ECE698}"/>
    <dgm:cxn modelId="{A9A3B52B-B686-46D8-A6B3-998CEE9F9215}" srcId="{3EA9A1DC-1BEA-480A-A6E2-F6CB758DBC57}" destId="{DC42F270-BC65-46F7-A218-912C1FA454D2}" srcOrd="4" destOrd="0" parTransId="{768DA05E-A757-48EB-8EC8-9503E0CAE99D}" sibTransId="{984A5EB8-E0B2-45FC-9C05-CDBD0D611FFF}"/>
    <dgm:cxn modelId="{C0540E4E-8E99-4C0B-BD48-2D734F79D253}" srcId="{3EA9A1DC-1BEA-480A-A6E2-F6CB758DBC57}" destId="{20E11B3B-58B7-4B9F-B3F5-D109EB6A23C6}" srcOrd="1" destOrd="0" parTransId="{B2C6609E-A754-417F-A423-B8D0FC4109D6}" sibTransId="{C6920D60-A998-4A28-864B-78455D7C4D06}"/>
    <dgm:cxn modelId="{7CAA75A0-607A-47EE-8636-C6EA2E750BE4}" type="presOf" srcId="{1B9790DC-0EB9-483B-A02D-9F19B087AFC2}" destId="{FF6EAB80-EED0-483C-8857-9888E9B3F1B3}" srcOrd="0" destOrd="0" presId="urn:microsoft.com/office/officeart/2005/8/layout/hProcess11"/>
    <dgm:cxn modelId="{8CD85374-33DF-4861-8D2D-7C67EB3192D9}" type="presOf" srcId="{20E11B3B-58B7-4B9F-B3F5-D109EB6A23C6}" destId="{664CBF77-3B0F-4922-AEB6-858ADC747614}" srcOrd="0" destOrd="0" presId="urn:microsoft.com/office/officeart/2005/8/layout/hProcess11"/>
    <dgm:cxn modelId="{E27AB4C8-492E-4FEB-B6C8-63B0306013D0}" type="presOf" srcId="{3EA9A1DC-1BEA-480A-A6E2-F6CB758DBC57}" destId="{0A9DCFA7-83F4-4336-92CF-430BFAF8FC73}" srcOrd="0" destOrd="0" presId="urn:microsoft.com/office/officeart/2005/8/layout/hProcess11"/>
    <dgm:cxn modelId="{5C45A8FD-7AA8-4595-8C67-576417610EC9}" type="presOf" srcId="{0FF36A50-D172-4135-9685-759C8C349526}" destId="{33D6313D-CB60-45A9-8010-44CF9E775AB9}" srcOrd="0" destOrd="0" presId="urn:microsoft.com/office/officeart/2005/8/layout/hProcess11"/>
    <dgm:cxn modelId="{0F2FC006-5FDE-4960-A9D4-92B26907B5BB}" type="presOf" srcId="{DC42F270-BC65-46F7-A218-912C1FA454D2}" destId="{353FE40D-48B6-4C02-8926-25861F4E8D3D}" srcOrd="0" destOrd="0" presId="urn:microsoft.com/office/officeart/2005/8/layout/hProcess11"/>
    <dgm:cxn modelId="{B84FF414-7C49-4872-9CB3-D97E9A6A95CD}" srcId="{3EA9A1DC-1BEA-480A-A6E2-F6CB758DBC57}" destId="{1B9790DC-0EB9-483B-A02D-9F19B087AFC2}" srcOrd="3" destOrd="0" parTransId="{3E5A6ED5-786F-42F7-9801-8F1D2370FF00}" sibTransId="{58FE8D20-3A31-49F8-8386-CA2460179365}"/>
    <dgm:cxn modelId="{9093822F-D436-4420-B3AD-79D3F9D8676F}" type="presOf" srcId="{181CDA40-7EBA-477C-9CEF-E94944462CA3}" destId="{7423F9AC-2FFF-4469-9847-C1B4B8739D20}" srcOrd="0" destOrd="0" presId="urn:microsoft.com/office/officeart/2005/8/layout/hProcess11"/>
    <dgm:cxn modelId="{D8400BBD-DA0F-47D3-A4E1-2D42B48FAE41}" type="presOf" srcId="{C233893E-9884-4E7A-BC15-954AC70F6BE3}" destId="{4501F0B6-7F46-4B7C-9384-E751FB43FB6E}" srcOrd="0" destOrd="0" presId="urn:microsoft.com/office/officeart/2005/8/layout/hProcess11"/>
    <dgm:cxn modelId="{A1E6C04D-166D-4F69-B689-1E779A830665}" type="presParOf" srcId="{0A9DCFA7-83F4-4336-92CF-430BFAF8FC73}" destId="{D7BE2C86-8B73-4006-8AF1-BCB5935BCE1C}" srcOrd="0" destOrd="0" presId="urn:microsoft.com/office/officeart/2005/8/layout/hProcess11"/>
    <dgm:cxn modelId="{B5CAE11A-152A-4C18-82FB-74947E60A9F3}" type="presParOf" srcId="{0A9DCFA7-83F4-4336-92CF-430BFAF8FC73}" destId="{5CDEC707-BCBE-43F5-B585-979080258F8A}" srcOrd="1" destOrd="0" presId="urn:microsoft.com/office/officeart/2005/8/layout/hProcess11"/>
    <dgm:cxn modelId="{48351083-8207-4065-88D8-7379D8A4F9BF}" type="presParOf" srcId="{5CDEC707-BCBE-43F5-B585-979080258F8A}" destId="{9891C177-E85D-4394-946D-0936FEB4BE56}" srcOrd="0" destOrd="0" presId="urn:microsoft.com/office/officeart/2005/8/layout/hProcess11"/>
    <dgm:cxn modelId="{194CD3F3-6D74-48C2-98C2-7C8A3C8D3775}" type="presParOf" srcId="{9891C177-E85D-4394-946D-0936FEB4BE56}" destId="{7423F9AC-2FFF-4469-9847-C1B4B8739D20}" srcOrd="0" destOrd="0" presId="urn:microsoft.com/office/officeart/2005/8/layout/hProcess11"/>
    <dgm:cxn modelId="{86722E98-240C-4560-87B4-56AD10110E98}" type="presParOf" srcId="{9891C177-E85D-4394-946D-0936FEB4BE56}" destId="{68815D39-44DB-470D-9A95-516F03188A28}" srcOrd="1" destOrd="0" presId="urn:microsoft.com/office/officeart/2005/8/layout/hProcess11"/>
    <dgm:cxn modelId="{69F9287B-1A96-4413-91B0-DD7B4D0CE5F9}" type="presParOf" srcId="{9891C177-E85D-4394-946D-0936FEB4BE56}" destId="{A1D0C0A3-58CD-4136-A99D-E87A9406A279}" srcOrd="2" destOrd="0" presId="urn:microsoft.com/office/officeart/2005/8/layout/hProcess11"/>
    <dgm:cxn modelId="{E934F868-1526-4082-80C9-43D0DCCA9898}" type="presParOf" srcId="{5CDEC707-BCBE-43F5-B585-979080258F8A}" destId="{53464C2A-0928-4F1D-A5A2-B07139425193}" srcOrd="1" destOrd="0" presId="urn:microsoft.com/office/officeart/2005/8/layout/hProcess11"/>
    <dgm:cxn modelId="{8C9214B6-B3AE-46BF-935D-9CB07BA093B6}" type="presParOf" srcId="{5CDEC707-BCBE-43F5-B585-979080258F8A}" destId="{FA1DC57A-6337-43E8-84F8-01B5C53F46F6}" srcOrd="2" destOrd="0" presId="urn:microsoft.com/office/officeart/2005/8/layout/hProcess11"/>
    <dgm:cxn modelId="{DAE34C20-CE68-4FDD-87CB-4933579B3568}" type="presParOf" srcId="{FA1DC57A-6337-43E8-84F8-01B5C53F46F6}" destId="{664CBF77-3B0F-4922-AEB6-858ADC747614}" srcOrd="0" destOrd="0" presId="urn:microsoft.com/office/officeart/2005/8/layout/hProcess11"/>
    <dgm:cxn modelId="{5A2D7AB3-1B5F-4E96-9143-54791975586D}" type="presParOf" srcId="{FA1DC57A-6337-43E8-84F8-01B5C53F46F6}" destId="{0463F417-1F52-4105-9C0A-8BAB9075805D}" srcOrd="1" destOrd="0" presId="urn:microsoft.com/office/officeart/2005/8/layout/hProcess11"/>
    <dgm:cxn modelId="{DE37BBCC-CD1E-4102-9CEE-025B1FA30EFB}" type="presParOf" srcId="{FA1DC57A-6337-43E8-84F8-01B5C53F46F6}" destId="{FD7C1E33-6720-4DE6-BD12-80D12DE23B5A}" srcOrd="2" destOrd="0" presId="urn:microsoft.com/office/officeart/2005/8/layout/hProcess11"/>
    <dgm:cxn modelId="{C4874219-2901-427A-A199-36F05B0A7DF3}" type="presParOf" srcId="{5CDEC707-BCBE-43F5-B585-979080258F8A}" destId="{B4E21C73-DD6B-4440-8172-5DB106784E74}" srcOrd="3" destOrd="0" presId="urn:microsoft.com/office/officeart/2005/8/layout/hProcess11"/>
    <dgm:cxn modelId="{F1733A96-A607-42BF-B3F1-1FA0146790A5}" type="presParOf" srcId="{5CDEC707-BCBE-43F5-B585-979080258F8A}" destId="{5C527F45-0B16-4ED3-9105-D9C84717EEC5}" srcOrd="4" destOrd="0" presId="urn:microsoft.com/office/officeart/2005/8/layout/hProcess11"/>
    <dgm:cxn modelId="{C1AC11CE-45A5-4BAD-B7AB-258D470C7D67}" type="presParOf" srcId="{5C527F45-0B16-4ED3-9105-D9C84717EEC5}" destId="{33D6313D-CB60-45A9-8010-44CF9E775AB9}" srcOrd="0" destOrd="0" presId="urn:microsoft.com/office/officeart/2005/8/layout/hProcess11"/>
    <dgm:cxn modelId="{EF948147-779B-47B7-8D64-A6246C0BAB31}" type="presParOf" srcId="{5C527F45-0B16-4ED3-9105-D9C84717EEC5}" destId="{B9C880B0-84DC-4637-88E6-C820BBC06CC3}" srcOrd="1" destOrd="0" presId="urn:microsoft.com/office/officeart/2005/8/layout/hProcess11"/>
    <dgm:cxn modelId="{0DE017F5-E994-42EC-8470-85DA1CC29D29}" type="presParOf" srcId="{5C527F45-0B16-4ED3-9105-D9C84717EEC5}" destId="{571D0972-82C1-4D92-8F47-692FFD27A37C}" srcOrd="2" destOrd="0" presId="urn:microsoft.com/office/officeart/2005/8/layout/hProcess11"/>
    <dgm:cxn modelId="{ADE0C658-E907-4768-8A9D-9BDD4855D418}" type="presParOf" srcId="{5CDEC707-BCBE-43F5-B585-979080258F8A}" destId="{ACC1662B-44FE-43D4-8987-DE4F72F8568F}" srcOrd="5" destOrd="0" presId="urn:microsoft.com/office/officeart/2005/8/layout/hProcess11"/>
    <dgm:cxn modelId="{9CCDF5DC-AC74-4A7C-9D50-3BAF5D024D1E}" type="presParOf" srcId="{5CDEC707-BCBE-43F5-B585-979080258F8A}" destId="{B977AB5D-CEDD-4601-A4D5-70EEB2966029}" srcOrd="6" destOrd="0" presId="urn:microsoft.com/office/officeart/2005/8/layout/hProcess11"/>
    <dgm:cxn modelId="{76E9AEA8-BFB1-4722-BA5A-9B491B1321CA}" type="presParOf" srcId="{B977AB5D-CEDD-4601-A4D5-70EEB2966029}" destId="{FF6EAB80-EED0-483C-8857-9888E9B3F1B3}" srcOrd="0" destOrd="0" presId="urn:microsoft.com/office/officeart/2005/8/layout/hProcess11"/>
    <dgm:cxn modelId="{9035B25F-22A0-4E4A-A023-F4FDF1009697}" type="presParOf" srcId="{B977AB5D-CEDD-4601-A4D5-70EEB2966029}" destId="{A295A98E-8B31-406A-A7F1-403AB6B531F9}" srcOrd="1" destOrd="0" presId="urn:microsoft.com/office/officeart/2005/8/layout/hProcess11"/>
    <dgm:cxn modelId="{DECCAFF3-82DF-4D1D-955A-A63872288470}" type="presParOf" srcId="{B977AB5D-CEDD-4601-A4D5-70EEB2966029}" destId="{D1F2DD51-C5C1-4854-80CF-8F1B82486AFF}" srcOrd="2" destOrd="0" presId="urn:microsoft.com/office/officeart/2005/8/layout/hProcess11"/>
    <dgm:cxn modelId="{D7CCCCDC-89FD-4F47-A443-86A044392CA5}" type="presParOf" srcId="{5CDEC707-BCBE-43F5-B585-979080258F8A}" destId="{DB10C996-2E33-4AAB-B653-426BB28C89A0}" srcOrd="7" destOrd="0" presId="urn:microsoft.com/office/officeart/2005/8/layout/hProcess11"/>
    <dgm:cxn modelId="{39DEEDBB-6AFD-41A5-9721-3B1CB8E680BB}" type="presParOf" srcId="{5CDEC707-BCBE-43F5-B585-979080258F8A}" destId="{BC44C1B4-E6AC-45BA-BCC9-A490E34B2EDA}" srcOrd="8" destOrd="0" presId="urn:microsoft.com/office/officeart/2005/8/layout/hProcess11"/>
    <dgm:cxn modelId="{E49F81CF-F2B6-4DC2-AA66-39540AE8DD68}" type="presParOf" srcId="{BC44C1B4-E6AC-45BA-BCC9-A490E34B2EDA}" destId="{353FE40D-48B6-4C02-8926-25861F4E8D3D}" srcOrd="0" destOrd="0" presId="urn:microsoft.com/office/officeart/2005/8/layout/hProcess11"/>
    <dgm:cxn modelId="{6EEE08A0-0318-43D3-B8CF-CAAC9730E134}" type="presParOf" srcId="{BC44C1B4-E6AC-45BA-BCC9-A490E34B2EDA}" destId="{9DAA8BF9-CD4A-4418-9060-3F73176A8BE8}" srcOrd="1" destOrd="0" presId="urn:microsoft.com/office/officeart/2005/8/layout/hProcess11"/>
    <dgm:cxn modelId="{CEC85516-BE08-413A-A338-FBE4262C4EE2}" type="presParOf" srcId="{BC44C1B4-E6AC-45BA-BCC9-A490E34B2EDA}" destId="{AC164597-56D5-488B-9DEB-6950F3D70F2B}" srcOrd="2" destOrd="0" presId="urn:microsoft.com/office/officeart/2005/8/layout/hProcess11"/>
    <dgm:cxn modelId="{01EC36F1-F5FA-48FB-8F75-BCCC2CCDE053}" type="presParOf" srcId="{5CDEC707-BCBE-43F5-B585-979080258F8A}" destId="{2B001AFE-DC95-41B3-879A-49A414D01120}" srcOrd="9" destOrd="0" presId="urn:microsoft.com/office/officeart/2005/8/layout/hProcess11"/>
    <dgm:cxn modelId="{5FCC270C-E110-44BF-9F33-241E826C1026}" type="presParOf" srcId="{5CDEC707-BCBE-43F5-B585-979080258F8A}" destId="{61788438-E1DC-4F7B-9C33-CFFA56822393}" srcOrd="10" destOrd="0" presId="urn:microsoft.com/office/officeart/2005/8/layout/hProcess11"/>
    <dgm:cxn modelId="{A290E18B-18C5-4568-91F8-0D5E45C8DE53}" type="presParOf" srcId="{61788438-E1DC-4F7B-9C33-CFFA56822393}" destId="{4501F0B6-7F46-4B7C-9384-E751FB43FB6E}" srcOrd="0" destOrd="0" presId="urn:microsoft.com/office/officeart/2005/8/layout/hProcess11"/>
    <dgm:cxn modelId="{5B155B55-40A4-4472-86CB-CA17BF222F01}" type="presParOf" srcId="{61788438-E1DC-4F7B-9C33-CFFA56822393}" destId="{24296F59-214F-4342-96A2-86CF8F372530}" srcOrd="1" destOrd="0" presId="urn:microsoft.com/office/officeart/2005/8/layout/hProcess11"/>
    <dgm:cxn modelId="{46CC8B2B-6588-4F09-92AE-5E9568F8B139}" type="presParOf" srcId="{61788438-E1DC-4F7B-9C33-CFFA56822393}" destId="{F2E67365-4DDF-4B97-AEBD-17B8DAA709E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A9A1DC-1BEA-480A-A6E2-F6CB758DBC5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233893E-9884-4E7A-BC15-954AC70F6BE3}">
      <dgm:prSet/>
      <dgm:spPr/>
      <dgm:t>
        <a:bodyPr/>
        <a:lstStyle/>
        <a:p>
          <a:endParaRPr lang="en-US" dirty="0"/>
        </a:p>
      </dgm:t>
    </dgm:pt>
    <dgm:pt modelId="{E3306DE2-5F1A-4565-ACDC-B5493F651C88}" type="parTrans" cxnId="{7AFF7166-3B22-49BD-A9F9-81B2F0F24159}">
      <dgm:prSet/>
      <dgm:spPr/>
      <dgm:t>
        <a:bodyPr/>
        <a:lstStyle/>
        <a:p>
          <a:endParaRPr lang="en-US"/>
        </a:p>
      </dgm:t>
    </dgm:pt>
    <dgm:pt modelId="{7E7EE5D0-A77E-4AC2-83D5-648C6BBE9A71}" type="sibTrans" cxnId="{7AFF7166-3B22-49BD-A9F9-81B2F0F24159}">
      <dgm:prSet/>
      <dgm:spPr/>
      <dgm:t>
        <a:bodyPr/>
        <a:lstStyle/>
        <a:p>
          <a:endParaRPr lang="en-US"/>
        </a:p>
      </dgm:t>
    </dgm:pt>
    <dgm:pt modelId="{181CDA40-7EBA-477C-9CEF-E94944462CA3}">
      <dgm:prSet/>
      <dgm:spPr/>
      <dgm:t>
        <a:bodyPr/>
        <a:lstStyle/>
        <a:p>
          <a:endParaRPr lang="en-US" dirty="0"/>
        </a:p>
      </dgm:t>
    </dgm:pt>
    <dgm:pt modelId="{036666F6-F492-4B31-AB3E-305799A20C6F}" type="parTrans" cxnId="{45045C7B-CA9A-4CA8-B402-B3B11CC4EB89}">
      <dgm:prSet/>
      <dgm:spPr/>
      <dgm:t>
        <a:bodyPr/>
        <a:lstStyle/>
        <a:p>
          <a:endParaRPr lang="en-US"/>
        </a:p>
      </dgm:t>
    </dgm:pt>
    <dgm:pt modelId="{B657D0BD-F196-4141-8D5C-02A5E1ECE698}" type="sibTrans" cxnId="{45045C7B-CA9A-4CA8-B402-B3B11CC4EB89}">
      <dgm:prSet/>
      <dgm:spPr/>
      <dgm:t>
        <a:bodyPr/>
        <a:lstStyle/>
        <a:p>
          <a:endParaRPr lang="en-US"/>
        </a:p>
      </dgm:t>
    </dgm:pt>
    <dgm:pt modelId="{20E11B3B-58B7-4B9F-B3F5-D109EB6A23C6}">
      <dgm:prSet/>
      <dgm:spPr/>
      <dgm:t>
        <a:bodyPr/>
        <a:lstStyle/>
        <a:p>
          <a:endParaRPr lang="en-US" dirty="0"/>
        </a:p>
      </dgm:t>
    </dgm:pt>
    <dgm:pt modelId="{B2C6609E-A754-417F-A423-B8D0FC4109D6}" type="parTrans" cxnId="{C0540E4E-8E99-4C0B-BD48-2D734F79D253}">
      <dgm:prSet/>
      <dgm:spPr/>
      <dgm:t>
        <a:bodyPr/>
        <a:lstStyle/>
        <a:p>
          <a:endParaRPr lang="en-US"/>
        </a:p>
      </dgm:t>
    </dgm:pt>
    <dgm:pt modelId="{C6920D60-A998-4A28-864B-78455D7C4D06}" type="sibTrans" cxnId="{C0540E4E-8E99-4C0B-BD48-2D734F79D253}">
      <dgm:prSet/>
      <dgm:spPr/>
      <dgm:t>
        <a:bodyPr/>
        <a:lstStyle/>
        <a:p>
          <a:endParaRPr lang="en-US"/>
        </a:p>
      </dgm:t>
    </dgm:pt>
    <dgm:pt modelId="{0FF36A50-D172-4135-9685-759C8C349526}">
      <dgm:prSet/>
      <dgm:spPr/>
      <dgm:t>
        <a:bodyPr/>
        <a:lstStyle/>
        <a:p>
          <a:endParaRPr lang="en-US" dirty="0"/>
        </a:p>
      </dgm:t>
    </dgm:pt>
    <dgm:pt modelId="{90D27DF5-C341-4D8A-BF10-999CE7ECDAFB}" type="parTrans" cxnId="{8E16C56C-E039-4DC3-92C0-4316C19DA18D}">
      <dgm:prSet/>
      <dgm:spPr/>
      <dgm:t>
        <a:bodyPr/>
        <a:lstStyle/>
        <a:p>
          <a:endParaRPr lang="en-US"/>
        </a:p>
      </dgm:t>
    </dgm:pt>
    <dgm:pt modelId="{BD7CD0F2-4050-47E9-8831-85B0D9DBCF38}" type="sibTrans" cxnId="{8E16C56C-E039-4DC3-92C0-4316C19DA18D}">
      <dgm:prSet/>
      <dgm:spPr/>
      <dgm:t>
        <a:bodyPr/>
        <a:lstStyle/>
        <a:p>
          <a:endParaRPr lang="en-US"/>
        </a:p>
      </dgm:t>
    </dgm:pt>
    <dgm:pt modelId="{1B9790DC-0EB9-483B-A02D-9F19B087AFC2}">
      <dgm:prSet/>
      <dgm:spPr/>
      <dgm:t>
        <a:bodyPr/>
        <a:lstStyle/>
        <a:p>
          <a:endParaRPr lang="en-US" dirty="0"/>
        </a:p>
      </dgm:t>
    </dgm:pt>
    <dgm:pt modelId="{3E5A6ED5-786F-42F7-9801-8F1D2370FF00}" type="parTrans" cxnId="{B84FF414-7C49-4872-9CB3-D97E9A6A95CD}">
      <dgm:prSet/>
      <dgm:spPr/>
      <dgm:t>
        <a:bodyPr/>
        <a:lstStyle/>
        <a:p>
          <a:endParaRPr lang="en-US"/>
        </a:p>
      </dgm:t>
    </dgm:pt>
    <dgm:pt modelId="{58FE8D20-3A31-49F8-8386-CA2460179365}" type="sibTrans" cxnId="{B84FF414-7C49-4872-9CB3-D97E9A6A95CD}">
      <dgm:prSet/>
      <dgm:spPr/>
      <dgm:t>
        <a:bodyPr/>
        <a:lstStyle/>
        <a:p>
          <a:endParaRPr lang="en-US"/>
        </a:p>
      </dgm:t>
    </dgm:pt>
    <dgm:pt modelId="{DC42F270-BC65-46F7-A218-912C1FA454D2}">
      <dgm:prSet/>
      <dgm:spPr/>
      <dgm:t>
        <a:bodyPr/>
        <a:lstStyle/>
        <a:p>
          <a:endParaRPr lang="en-US" dirty="0"/>
        </a:p>
      </dgm:t>
    </dgm:pt>
    <dgm:pt modelId="{768DA05E-A757-48EB-8EC8-9503E0CAE99D}" type="parTrans" cxnId="{A9A3B52B-B686-46D8-A6B3-998CEE9F9215}">
      <dgm:prSet/>
      <dgm:spPr/>
      <dgm:t>
        <a:bodyPr/>
        <a:lstStyle/>
        <a:p>
          <a:endParaRPr lang="en-US"/>
        </a:p>
      </dgm:t>
    </dgm:pt>
    <dgm:pt modelId="{984A5EB8-E0B2-45FC-9C05-CDBD0D611FFF}" type="sibTrans" cxnId="{A9A3B52B-B686-46D8-A6B3-998CEE9F9215}">
      <dgm:prSet/>
      <dgm:spPr/>
      <dgm:t>
        <a:bodyPr/>
        <a:lstStyle/>
        <a:p>
          <a:endParaRPr lang="en-US"/>
        </a:p>
      </dgm:t>
    </dgm:pt>
    <dgm:pt modelId="{0A9DCFA7-83F4-4336-92CF-430BFAF8FC73}" type="pres">
      <dgm:prSet presAssocID="{3EA9A1DC-1BEA-480A-A6E2-F6CB758DBC57}" presName="Name0" presStyleCnt="0">
        <dgm:presLayoutVars>
          <dgm:dir/>
          <dgm:resizeHandles val="exact"/>
        </dgm:presLayoutVars>
      </dgm:prSet>
      <dgm:spPr/>
    </dgm:pt>
    <dgm:pt modelId="{D7BE2C86-8B73-4006-8AF1-BCB5935BCE1C}" type="pres">
      <dgm:prSet presAssocID="{3EA9A1DC-1BEA-480A-A6E2-F6CB758DBC57}" presName="arrow" presStyleLbl="bgShp" presStyleIdx="0" presStyleCnt="1"/>
      <dgm:spPr/>
    </dgm:pt>
    <dgm:pt modelId="{5CDEC707-BCBE-43F5-B585-979080258F8A}" type="pres">
      <dgm:prSet presAssocID="{3EA9A1DC-1BEA-480A-A6E2-F6CB758DBC57}" presName="points" presStyleCnt="0"/>
      <dgm:spPr/>
    </dgm:pt>
    <dgm:pt modelId="{9891C177-E85D-4394-946D-0936FEB4BE56}" type="pres">
      <dgm:prSet presAssocID="{181CDA40-7EBA-477C-9CEF-E94944462CA3}" presName="compositeA" presStyleCnt="0"/>
      <dgm:spPr/>
    </dgm:pt>
    <dgm:pt modelId="{7423F9AC-2FFF-4469-9847-C1B4B8739D20}" type="pres">
      <dgm:prSet presAssocID="{181CDA40-7EBA-477C-9CEF-E94944462CA3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15D39-44DB-470D-9A95-516F03188A28}" type="pres">
      <dgm:prSet presAssocID="{181CDA40-7EBA-477C-9CEF-E94944462CA3}" presName="circleA" presStyleLbl="node1" presStyleIdx="0" presStyleCnt="6"/>
      <dgm:spPr>
        <a:solidFill>
          <a:schemeClr val="accent1"/>
        </a:solidFill>
      </dgm:spPr>
    </dgm:pt>
    <dgm:pt modelId="{A1D0C0A3-58CD-4136-A99D-E87A9406A279}" type="pres">
      <dgm:prSet presAssocID="{181CDA40-7EBA-477C-9CEF-E94944462CA3}" presName="spaceA" presStyleCnt="0"/>
      <dgm:spPr/>
    </dgm:pt>
    <dgm:pt modelId="{53464C2A-0928-4F1D-A5A2-B07139425193}" type="pres">
      <dgm:prSet presAssocID="{B657D0BD-F196-4141-8D5C-02A5E1ECE698}" presName="space" presStyleCnt="0"/>
      <dgm:spPr/>
    </dgm:pt>
    <dgm:pt modelId="{FA1DC57A-6337-43E8-84F8-01B5C53F46F6}" type="pres">
      <dgm:prSet presAssocID="{20E11B3B-58B7-4B9F-B3F5-D109EB6A23C6}" presName="compositeB" presStyleCnt="0"/>
      <dgm:spPr/>
    </dgm:pt>
    <dgm:pt modelId="{664CBF77-3B0F-4922-AEB6-858ADC747614}" type="pres">
      <dgm:prSet presAssocID="{20E11B3B-58B7-4B9F-B3F5-D109EB6A23C6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3F417-1F52-4105-9C0A-8BAB9075805D}" type="pres">
      <dgm:prSet presAssocID="{20E11B3B-58B7-4B9F-B3F5-D109EB6A23C6}" presName="circleB" presStyleLbl="node1" presStyleIdx="1" presStyleCnt="6"/>
      <dgm:spPr/>
    </dgm:pt>
    <dgm:pt modelId="{FD7C1E33-6720-4DE6-BD12-80D12DE23B5A}" type="pres">
      <dgm:prSet presAssocID="{20E11B3B-58B7-4B9F-B3F5-D109EB6A23C6}" presName="spaceB" presStyleCnt="0"/>
      <dgm:spPr/>
    </dgm:pt>
    <dgm:pt modelId="{B4E21C73-DD6B-4440-8172-5DB106784E74}" type="pres">
      <dgm:prSet presAssocID="{C6920D60-A998-4A28-864B-78455D7C4D06}" presName="space" presStyleCnt="0"/>
      <dgm:spPr/>
    </dgm:pt>
    <dgm:pt modelId="{5C527F45-0B16-4ED3-9105-D9C84717EEC5}" type="pres">
      <dgm:prSet presAssocID="{0FF36A50-D172-4135-9685-759C8C349526}" presName="compositeA" presStyleCnt="0"/>
      <dgm:spPr/>
    </dgm:pt>
    <dgm:pt modelId="{33D6313D-CB60-45A9-8010-44CF9E775AB9}" type="pres">
      <dgm:prSet presAssocID="{0FF36A50-D172-4135-9685-759C8C349526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880B0-84DC-4637-88E6-C820BBC06CC3}" type="pres">
      <dgm:prSet presAssocID="{0FF36A50-D172-4135-9685-759C8C349526}" presName="circleA" presStyleLbl="node1" presStyleIdx="2" presStyleCnt="6"/>
      <dgm:spPr/>
    </dgm:pt>
    <dgm:pt modelId="{571D0972-82C1-4D92-8F47-692FFD27A37C}" type="pres">
      <dgm:prSet presAssocID="{0FF36A50-D172-4135-9685-759C8C349526}" presName="spaceA" presStyleCnt="0"/>
      <dgm:spPr/>
    </dgm:pt>
    <dgm:pt modelId="{ACC1662B-44FE-43D4-8987-DE4F72F8568F}" type="pres">
      <dgm:prSet presAssocID="{BD7CD0F2-4050-47E9-8831-85B0D9DBCF38}" presName="space" presStyleCnt="0"/>
      <dgm:spPr/>
    </dgm:pt>
    <dgm:pt modelId="{B977AB5D-CEDD-4601-A4D5-70EEB2966029}" type="pres">
      <dgm:prSet presAssocID="{1B9790DC-0EB9-483B-A02D-9F19B087AFC2}" presName="compositeB" presStyleCnt="0"/>
      <dgm:spPr/>
    </dgm:pt>
    <dgm:pt modelId="{FF6EAB80-EED0-483C-8857-9888E9B3F1B3}" type="pres">
      <dgm:prSet presAssocID="{1B9790DC-0EB9-483B-A02D-9F19B087AFC2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5A98E-8B31-406A-A7F1-403AB6B531F9}" type="pres">
      <dgm:prSet presAssocID="{1B9790DC-0EB9-483B-A02D-9F19B087AFC2}" presName="circleB" presStyleLbl="node1" presStyleIdx="3" presStyleCnt="6"/>
      <dgm:spPr>
        <a:solidFill>
          <a:srgbClr val="FF0000"/>
        </a:solidFill>
      </dgm:spPr>
    </dgm:pt>
    <dgm:pt modelId="{D1F2DD51-C5C1-4854-80CF-8F1B82486AFF}" type="pres">
      <dgm:prSet presAssocID="{1B9790DC-0EB9-483B-A02D-9F19B087AFC2}" presName="spaceB" presStyleCnt="0"/>
      <dgm:spPr/>
    </dgm:pt>
    <dgm:pt modelId="{DB10C996-2E33-4AAB-B653-426BB28C89A0}" type="pres">
      <dgm:prSet presAssocID="{58FE8D20-3A31-49F8-8386-CA2460179365}" presName="space" presStyleCnt="0"/>
      <dgm:spPr/>
    </dgm:pt>
    <dgm:pt modelId="{BC44C1B4-E6AC-45BA-BCC9-A490E34B2EDA}" type="pres">
      <dgm:prSet presAssocID="{DC42F270-BC65-46F7-A218-912C1FA454D2}" presName="compositeA" presStyleCnt="0"/>
      <dgm:spPr/>
    </dgm:pt>
    <dgm:pt modelId="{353FE40D-48B6-4C02-8926-25861F4E8D3D}" type="pres">
      <dgm:prSet presAssocID="{DC42F270-BC65-46F7-A218-912C1FA454D2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A8BF9-CD4A-4418-9060-3F73176A8BE8}" type="pres">
      <dgm:prSet presAssocID="{DC42F270-BC65-46F7-A218-912C1FA454D2}" presName="circleA" presStyleLbl="node1" presStyleIdx="4" presStyleCnt="6"/>
      <dgm:spPr/>
    </dgm:pt>
    <dgm:pt modelId="{AC164597-56D5-488B-9DEB-6950F3D70F2B}" type="pres">
      <dgm:prSet presAssocID="{DC42F270-BC65-46F7-A218-912C1FA454D2}" presName="spaceA" presStyleCnt="0"/>
      <dgm:spPr/>
    </dgm:pt>
    <dgm:pt modelId="{2B001AFE-DC95-41B3-879A-49A414D01120}" type="pres">
      <dgm:prSet presAssocID="{984A5EB8-E0B2-45FC-9C05-CDBD0D611FFF}" presName="space" presStyleCnt="0"/>
      <dgm:spPr/>
    </dgm:pt>
    <dgm:pt modelId="{61788438-E1DC-4F7B-9C33-CFFA56822393}" type="pres">
      <dgm:prSet presAssocID="{C233893E-9884-4E7A-BC15-954AC70F6BE3}" presName="compositeB" presStyleCnt="0"/>
      <dgm:spPr/>
    </dgm:pt>
    <dgm:pt modelId="{4501F0B6-7F46-4B7C-9384-E751FB43FB6E}" type="pres">
      <dgm:prSet presAssocID="{C233893E-9884-4E7A-BC15-954AC70F6BE3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96F59-214F-4342-96A2-86CF8F372530}" type="pres">
      <dgm:prSet presAssocID="{C233893E-9884-4E7A-BC15-954AC70F6BE3}" presName="circleB" presStyleLbl="node1" presStyleIdx="5" presStyleCnt="6"/>
      <dgm:spPr/>
    </dgm:pt>
    <dgm:pt modelId="{F2E67365-4DDF-4B97-AEBD-17B8DAA709E7}" type="pres">
      <dgm:prSet presAssocID="{C233893E-9884-4E7A-BC15-954AC70F6BE3}" presName="spaceB" presStyleCnt="0"/>
      <dgm:spPr/>
    </dgm:pt>
  </dgm:ptLst>
  <dgm:cxnLst>
    <dgm:cxn modelId="{97807AAD-ABF7-4BC1-8FA6-23278BF036A8}" type="presOf" srcId="{0FF36A50-D172-4135-9685-759C8C349526}" destId="{33D6313D-CB60-45A9-8010-44CF9E775AB9}" srcOrd="0" destOrd="0" presId="urn:microsoft.com/office/officeart/2005/8/layout/hProcess11"/>
    <dgm:cxn modelId="{C0540E4E-8E99-4C0B-BD48-2D734F79D253}" srcId="{3EA9A1DC-1BEA-480A-A6E2-F6CB758DBC57}" destId="{20E11B3B-58B7-4B9F-B3F5-D109EB6A23C6}" srcOrd="1" destOrd="0" parTransId="{B2C6609E-A754-417F-A423-B8D0FC4109D6}" sibTransId="{C6920D60-A998-4A28-864B-78455D7C4D06}"/>
    <dgm:cxn modelId="{45045C7B-CA9A-4CA8-B402-B3B11CC4EB89}" srcId="{3EA9A1DC-1BEA-480A-A6E2-F6CB758DBC57}" destId="{181CDA40-7EBA-477C-9CEF-E94944462CA3}" srcOrd="0" destOrd="0" parTransId="{036666F6-F492-4B31-AB3E-305799A20C6F}" sibTransId="{B657D0BD-F196-4141-8D5C-02A5E1ECE698}"/>
    <dgm:cxn modelId="{D093D7CD-B32C-418E-86E6-68EA3026965A}" type="presOf" srcId="{C233893E-9884-4E7A-BC15-954AC70F6BE3}" destId="{4501F0B6-7F46-4B7C-9384-E751FB43FB6E}" srcOrd="0" destOrd="0" presId="urn:microsoft.com/office/officeart/2005/8/layout/hProcess11"/>
    <dgm:cxn modelId="{6BF1EE1C-925B-419B-A698-6735D4C3FB6A}" type="presOf" srcId="{20E11B3B-58B7-4B9F-B3F5-D109EB6A23C6}" destId="{664CBF77-3B0F-4922-AEB6-858ADC747614}" srcOrd="0" destOrd="0" presId="urn:microsoft.com/office/officeart/2005/8/layout/hProcess11"/>
    <dgm:cxn modelId="{0172E085-204B-4F05-8E77-210FBC13FA88}" type="presOf" srcId="{3EA9A1DC-1BEA-480A-A6E2-F6CB758DBC57}" destId="{0A9DCFA7-83F4-4336-92CF-430BFAF8FC73}" srcOrd="0" destOrd="0" presId="urn:microsoft.com/office/officeart/2005/8/layout/hProcess11"/>
    <dgm:cxn modelId="{A8CA59DE-3EE0-4D43-A393-5144AAD8BA3F}" type="presOf" srcId="{181CDA40-7EBA-477C-9CEF-E94944462CA3}" destId="{7423F9AC-2FFF-4469-9847-C1B4B8739D20}" srcOrd="0" destOrd="0" presId="urn:microsoft.com/office/officeart/2005/8/layout/hProcess11"/>
    <dgm:cxn modelId="{B84FF414-7C49-4872-9CB3-D97E9A6A95CD}" srcId="{3EA9A1DC-1BEA-480A-A6E2-F6CB758DBC57}" destId="{1B9790DC-0EB9-483B-A02D-9F19B087AFC2}" srcOrd="3" destOrd="0" parTransId="{3E5A6ED5-786F-42F7-9801-8F1D2370FF00}" sibTransId="{58FE8D20-3A31-49F8-8386-CA2460179365}"/>
    <dgm:cxn modelId="{7AFF7166-3B22-49BD-A9F9-81B2F0F24159}" srcId="{3EA9A1DC-1BEA-480A-A6E2-F6CB758DBC57}" destId="{C233893E-9884-4E7A-BC15-954AC70F6BE3}" srcOrd="5" destOrd="0" parTransId="{E3306DE2-5F1A-4565-ACDC-B5493F651C88}" sibTransId="{7E7EE5D0-A77E-4AC2-83D5-648C6BBE9A71}"/>
    <dgm:cxn modelId="{A9A3B52B-B686-46D8-A6B3-998CEE9F9215}" srcId="{3EA9A1DC-1BEA-480A-A6E2-F6CB758DBC57}" destId="{DC42F270-BC65-46F7-A218-912C1FA454D2}" srcOrd="4" destOrd="0" parTransId="{768DA05E-A757-48EB-8EC8-9503E0CAE99D}" sibTransId="{984A5EB8-E0B2-45FC-9C05-CDBD0D611FFF}"/>
    <dgm:cxn modelId="{878A309A-AA29-43FD-BB23-38457FE5FC55}" type="presOf" srcId="{DC42F270-BC65-46F7-A218-912C1FA454D2}" destId="{353FE40D-48B6-4C02-8926-25861F4E8D3D}" srcOrd="0" destOrd="0" presId="urn:microsoft.com/office/officeart/2005/8/layout/hProcess11"/>
    <dgm:cxn modelId="{8E16C56C-E039-4DC3-92C0-4316C19DA18D}" srcId="{3EA9A1DC-1BEA-480A-A6E2-F6CB758DBC57}" destId="{0FF36A50-D172-4135-9685-759C8C349526}" srcOrd="2" destOrd="0" parTransId="{90D27DF5-C341-4D8A-BF10-999CE7ECDAFB}" sibTransId="{BD7CD0F2-4050-47E9-8831-85B0D9DBCF38}"/>
    <dgm:cxn modelId="{69208682-25A7-4474-8C6D-AED07D19D9BF}" type="presOf" srcId="{1B9790DC-0EB9-483B-A02D-9F19B087AFC2}" destId="{FF6EAB80-EED0-483C-8857-9888E9B3F1B3}" srcOrd="0" destOrd="0" presId="urn:microsoft.com/office/officeart/2005/8/layout/hProcess11"/>
    <dgm:cxn modelId="{93C1FB51-DA0E-40AC-8E4D-0D0060BDDD5D}" type="presParOf" srcId="{0A9DCFA7-83F4-4336-92CF-430BFAF8FC73}" destId="{D7BE2C86-8B73-4006-8AF1-BCB5935BCE1C}" srcOrd="0" destOrd="0" presId="urn:microsoft.com/office/officeart/2005/8/layout/hProcess11"/>
    <dgm:cxn modelId="{1CF904B8-809C-4666-9E21-5BEA27E6AC19}" type="presParOf" srcId="{0A9DCFA7-83F4-4336-92CF-430BFAF8FC73}" destId="{5CDEC707-BCBE-43F5-B585-979080258F8A}" srcOrd="1" destOrd="0" presId="urn:microsoft.com/office/officeart/2005/8/layout/hProcess11"/>
    <dgm:cxn modelId="{BC36D6D3-4730-4417-BADF-07C6FC4A3A78}" type="presParOf" srcId="{5CDEC707-BCBE-43F5-B585-979080258F8A}" destId="{9891C177-E85D-4394-946D-0936FEB4BE56}" srcOrd="0" destOrd="0" presId="urn:microsoft.com/office/officeart/2005/8/layout/hProcess11"/>
    <dgm:cxn modelId="{CA7D00B1-A24F-4373-9AA3-A7BC14B74E86}" type="presParOf" srcId="{9891C177-E85D-4394-946D-0936FEB4BE56}" destId="{7423F9AC-2FFF-4469-9847-C1B4B8739D20}" srcOrd="0" destOrd="0" presId="urn:microsoft.com/office/officeart/2005/8/layout/hProcess11"/>
    <dgm:cxn modelId="{020C92F4-3C44-435C-A156-F154E5B1B2C4}" type="presParOf" srcId="{9891C177-E85D-4394-946D-0936FEB4BE56}" destId="{68815D39-44DB-470D-9A95-516F03188A28}" srcOrd="1" destOrd="0" presId="urn:microsoft.com/office/officeart/2005/8/layout/hProcess11"/>
    <dgm:cxn modelId="{570231E8-D5F4-408E-9C50-E10CEC9DB57A}" type="presParOf" srcId="{9891C177-E85D-4394-946D-0936FEB4BE56}" destId="{A1D0C0A3-58CD-4136-A99D-E87A9406A279}" srcOrd="2" destOrd="0" presId="urn:microsoft.com/office/officeart/2005/8/layout/hProcess11"/>
    <dgm:cxn modelId="{0DE9CB61-41B2-424A-81AF-311F3BA80586}" type="presParOf" srcId="{5CDEC707-BCBE-43F5-B585-979080258F8A}" destId="{53464C2A-0928-4F1D-A5A2-B07139425193}" srcOrd="1" destOrd="0" presId="urn:microsoft.com/office/officeart/2005/8/layout/hProcess11"/>
    <dgm:cxn modelId="{D77BFCC3-EC27-4B06-8302-4BAC32984F14}" type="presParOf" srcId="{5CDEC707-BCBE-43F5-B585-979080258F8A}" destId="{FA1DC57A-6337-43E8-84F8-01B5C53F46F6}" srcOrd="2" destOrd="0" presId="urn:microsoft.com/office/officeart/2005/8/layout/hProcess11"/>
    <dgm:cxn modelId="{5C2EC356-D9EE-42C2-BC4D-CD25596957D4}" type="presParOf" srcId="{FA1DC57A-6337-43E8-84F8-01B5C53F46F6}" destId="{664CBF77-3B0F-4922-AEB6-858ADC747614}" srcOrd="0" destOrd="0" presId="urn:microsoft.com/office/officeart/2005/8/layout/hProcess11"/>
    <dgm:cxn modelId="{B06BA3A9-1524-4AF0-8248-E02B2E37163C}" type="presParOf" srcId="{FA1DC57A-6337-43E8-84F8-01B5C53F46F6}" destId="{0463F417-1F52-4105-9C0A-8BAB9075805D}" srcOrd="1" destOrd="0" presId="urn:microsoft.com/office/officeart/2005/8/layout/hProcess11"/>
    <dgm:cxn modelId="{00755C58-96CB-4584-BFDE-ED03CEC3CB3F}" type="presParOf" srcId="{FA1DC57A-6337-43E8-84F8-01B5C53F46F6}" destId="{FD7C1E33-6720-4DE6-BD12-80D12DE23B5A}" srcOrd="2" destOrd="0" presId="urn:microsoft.com/office/officeart/2005/8/layout/hProcess11"/>
    <dgm:cxn modelId="{E6A8136A-DAD9-4864-8556-452D1B3FA0B9}" type="presParOf" srcId="{5CDEC707-BCBE-43F5-B585-979080258F8A}" destId="{B4E21C73-DD6B-4440-8172-5DB106784E74}" srcOrd="3" destOrd="0" presId="urn:microsoft.com/office/officeart/2005/8/layout/hProcess11"/>
    <dgm:cxn modelId="{7B897155-383A-4735-981C-05EE7BD37165}" type="presParOf" srcId="{5CDEC707-BCBE-43F5-B585-979080258F8A}" destId="{5C527F45-0B16-4ED3-9105-D9C84717EEC5}" srcOrd="4" destOrd="0" presId="urn:microsoft.com/office/officeart/2005/8/layout/hProcess11"/>
    <dgm:cxn modelId="{CFF9052C-0EB6-44C6-8BFD-F6048C5C25C7}" type="presParOf" srcId="{5C527F45-0B16-4ED3-9105-D9C84717EEC5}" destId="{33D6313D-CB60-45A9-8010-44CF9E775AB9}" srcOrd="0" destOrd="0" presId="urn:microsoft.com/office/officeart/2005/8/layout/hProcess11"/>
    <dgm:cxn modelId="{9D8F1C77-B14F-4A96-8F2B-A9C08B151A93}" type="presParOf" srcId="{5C527F45-0B16-4ED3-9105-D9C84717EEC5}" destId="{B9C880B0-84DC-4637-88E6-C820BBC06CC3}" srcOrd="1" destOrd="0" presId="urn:microsoft.com/office/officeart/2005/8/layout/hProcess11"/>
    <dgm:cxn modelId="{C5678E88-42F8-445B-B417-A7F2B955B837}" type="presParOf" srcId="{5C527F45-0B16-4ED3-9105-D9C84717EEC5}" destId="{571D0972-82C1-4D92-8F47-692FFD27A37C}" srcOrd="2" destOrd="0" presId="urn:microsoft.com/office/officeart/2005/8/layout/hProcess11"/>
    <dgm:cxn modelId="{EBFD809C-2EC5-404A-AF85-36BADDBF35D1}" type="presParOf" srcId="{5CDEC707-BCBE-43F5-B585-979080258F8A}" destId="{ACC1662B-44FE-43D4-8987-DE4F72F8568F}" srcOrd="5" destOrd="0" presId="urn:microsoft.com/office/officeart/2005/8/layout/hProcess11"/>
    <dgm:cxn modelId="{B16F8263-B1BB-4E65-BE1C-B8D49E546E8E}" type="presParOf" srcId="{5CDEC707-BCBE-43F5-B585-979080258F8A}" destId="{B977AB5D-CEDD-4601-A4D5-70EEB2966029}" srcOrd="6" destOrd="0" presId="urn:microsoft.com/office/officeart/2005/8/layout/hProcess11"/>
    <dgm:cxn modelId="{F127A6DB-CE39-462B-8194-69C213601360}" type="presParOf" srcId="{B977AB5D-CEDD-4601-A4D5-70EEB2966029}" destId="{FF6EAB80-EED0-483C-8857-9888E9B3F1B3}" srcOrd="0" destOrd="0" presId="urn:microsoft.com/office/officeart/2005/8/layout/hProcess11"/>
    <dgm:cxn modelId="{E504D12F-2F2F-4638-BC76-9B3FD74F78B5}" type="presParOf" srcId="{B977AB5D-CEDD-4601-A4D5-70EEB2966029}" destId="{A295A98E-8B31-406A-A7F1-403AB6B531F9}" srcOrd="1" destOrd="0" presId="urn:microsoft.com/office/officeart/2005/8/layout/hProcess11"/>
    <dgm:cxn modelId="{ED763E3D-9E52-4D18-93F8-890141B7F4B7}" type="presParOf" srcId="{B977AB5D-CEDD-4601-A4D5-70EEB2966029}" destId="{D1F2DD51-C5C1-4854-80CF-8F1B82486AFF}" srcOrd="2" destOrd="0" presId="urn:microsoft.com/office/officeart/2005/8/layout/hProcess11"/>
    <dgm:cxn modelId="{8D4B20CC-0FA7-427E-91BC-B341D86C5EF2}" type="presParOf" srcId="{5CDEC707-BCBE-43F5-B585-979080258F8A}" destId="{DB10C996-2E33-4AAB-B653-426BB28C89A0}" srcOrd="7" destOrd="0" presId="urn:microsoft.com/office/officeart/2005/8/layout/hProcess11"/>
    <dgm:cxn modelId="{149670C2-57C2-4386-910B-696E41EA28DB}" type="presParOf" srcId="{5CDEC707-BCBE-43F5-B585-979080258F8A}" destId="{BC44C1B4-E6AC-45BA-BCC9-A490E34B2EDA}" srcOrd="8" destOrd="0" presId="urn:microsoft.com/office/officeart/2005/8/layout/hProcess11"/>
    <dgm:cxn modelId="{78208324-D3C4-4CD3-8333-76B5EC40CD8D}" type="presParOf" srcId="{BC44C1B4-E6AC-45BA-BCC9-A490E34B2EDA}" destId="{353FE40D-48B6-4C02-8926-25861F4E8D3D}" srcOrd="0" destOrd="0" presId="urn:microsoft.com/office/officeart/2005/8/layout/hProcess11"/>
    <dgm:cxn modelId="{10221C7C-D4D4-4C95-957E-B25FA4EB6737}" type="presParOf" srcId="{BC44C1B4-E6AC-45BA-BCC9-A490E34B2EDA}" destId="{9DAA8BF9-CD4A-4418-9060-3F73176A8BE8}" srcOrd="1" destOrd="0" presId="urn:microsoft.com/office/officeart/2005/8/layout/hProcess11"/>
    <dgm:cxn modelId="{BC977E19-D73D-4A4B-A6E1-CC8848518311}" type="presParOf" srcId="{BC44C1B4-E6AC-45BA-BCC9-A490E34B2EDA}" destId="{AC164597-56D5-488B-9DEB-6950F3D70F2B}" srcOrd="2" destOrd="0" presId="urn:microsoft.com/office/officeart/2005/8/layout/hProcess11"/>
    <dgm:cxn modelId="{92B06F4B-1171-4ECA-8F4B-2DE85244EF4F}" type="presParOf" srcId="{5CDEC707-BCBE-43F5-B585-979080258F8A}" destId="{2B001AFE-DC95-41B3-879A-49A414D01120}" srcOrd="9" destOrd="0" presId="urn:microsoft.com/office/officeart/2005/8/layout/hProcess11"/>
    <dgm:cxn modelId="{0D3368F6-6103-4585-9E43-D49DD5B4B28D}" type="presParOf" srcId="{5CDEC707-BCBE-43F5-B585-979080258F8A}" destId="{61788438-E1DC-4F7B-9C33-CFFA56822393}" srcOrd="10" destOrd="0" presId="urn:microsoft.com/office/officeart/2005/8/layout/hProcess11"/>
    <dgm:cxn modelId="{E63469E9-3820-4186-B54D-4D071D0D086D}" type="presParOf" srcId="{61788438-E1DC-4F7B-9C33-CFFA56822393}" destId="{4501F0B6-7F46-4B7C-9384-E751FB43FB6E}" srcOrd="0" destOrd="0" presId="urn:microsoft.com/office/officeart/2005/8/layout/hProcess11"/>
    <dgm:cxn modelId="{FCEA94B4-8B94-4202-A21A-96D2DAC39E19}" type="presParOf" srcId="{61788438-E1DC-4F7B-9C33-CFFA56822393}" destId="{24296F59-214F-4342-96A2-86CF8F372530}" srcOrd="1" destOrd="0" presId="urn:microsoft.com/office/officeart/2005/8/layout/hProcess11"/>
    <dgm:cxn modelId="{D0381A4F-9B31-4626-9D74-15D473C100FC}" type="presParOf" srcId="{61788438-E1DC-4F7B-9C33-CFFA56822393}" destId="{F2E67365-4DDF-4B97-AEBD-17B8DAA709E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A9A1DC-1BEA-480A-A6E2-F6CB758DBC5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233893E-9884-4E7A-BC15-954AC70F6BE3}">
      <dgm:prSet/>
      <dgm:spPr/>
      <dgm:t>
        <a:bodyPr/>
        <a:lstStyle/>
        <a:p>
          <a:endParaRPr lang="en-US" dirty="0"/>
        </a:p>
      </dgm:t>
    </dgm:pt>
    <dgm:pt modelId="{E3306DE2-5F1A-4565-ACDC-B5493F651C88}" type="parTrans" cxnId="{7AFF7166-3B22-49BD-A9F9-81B2F0F24159}">
      <dgm:prSet/>
      <dgm:spPr/>
      <dgm:t>
        <a:bodyPr/>
        <a:lstStyle/>
        <a:p>
          <a:endParaRPr lang="en-US"/>
        </a:p>
      </dgm:t>
    </dgm:pt>
    <dgm:pt modelId="{7E7EE5D0-A77E-4AC2-83D5-648C6BBE9A71}" type="sibTrans" cxnId="{7AFF7166-3B22-49BD-A9F9-81B2F0F24159}">
      <dgm:prSet/>
      <dgm:spPr/>
      <dgm:t>
        <a:bodyPr/>
        <a:lstStyle/>
        <a:p>
          <a:endParaRPr lang="en-US"/>
        </a:p>
      </dgm:t>
    </dgm:pt>
    <dgm:pt modelId="{181CDA40-7EBA-477C-9CEF-E94944462CA3}">
      <dgm:prSet/>
      <dgm:spPr/>
      <dgm:t>
        <a:bodyPr/>
        <a:lstStyle/>
        <a:p>
          <a:endParaRPr lang="en-US" dirty="0"/>
        </a:p>
      </dgm:t>
    </dgm:pt>
    <dgm:pt modelId="{036666F6-F492-4B31-AB3E-305799A20C6F}" type="parTrans" cxnId="{45045C7B-CA9A-4CA8-B402-B3B11CC4EB89}">
      <dgm:prSet/>
      <dgm:spPr/>
      <dgm:t>
        <a:bodyPr/>
        <a:lstStyle/>
        <a:p>
          <a:endParaRPr lang="en-US"/>
        </a:p>
      </dgm:t>
    </dgm:pt>
    <dgm:pt modelId="{B657D0BD-F196-4141-8D5C-02A5E1ECE698}" type="sibTrans" cxnId="{45045C7B-CA9A-4CA8-B402-B3B11CC4EB89}">
      <dgm:prSet/>
      <dgm:spPr/>
      <dgm:t>
        <a:bodyPr/>
        <a:lstStyle/>
        <a:p>
          <a:endParaRPr lang="en-US"/>
        </a:p>
      </dgm:t>
    </dgm:pt>
    <dgm:pt modelId="{20E11B3B-58B7-4B9F-B3F5-D109EB6A23C6}">
      <dgm:prSet/>
      <dgm:spPr/>
      <dgm:t>
        <a:bodyPr/>
        <a:lstStyle/>
        <a:p>
          <a:endParaRPr lang="en-US" dirty="0"/>
        </a:p>
      </dgm:t>
    </dgm:pt>
    <dgm:pt modelId="{B2C6609E-A754-417F-A423-B8D0FC4109D6}" type="parTrans" cxnId="{C0540E4E-8E99-4C0B-BD48-2D734F79D253}">
      <dgm:prSet/>
      <dgm:spPr/>
      <dgm:t>
        <a:bodyPr/>
        <a:lstStyle/>
        <a:p>
          <a:endParaRPr lang="en-US"/>
        </a:p>
      </dgm:t>
    </dgm:pt>
    <dgm:pt modelId="{C6920D60-A998-4A28-864B-78455D7C4D06}" type="sibTrans" cxnId="{C0540E4E-8E99-4C0B-BD48-2D734F79D253}">
      <dgm:prSet/>
      <dgm:spPr/>
      <dgm:t>
        <a:bodyPr/>
        <a:lstStyle/>
        <a:p>
          <a:endParaRPr lang="en-US"/>
        </a:p>
      </dgm:t>
    </dgm:pt>
    <dgm:pt modelId="{0FF36A50-D172-4135-9685-759C8C349526}">
      <dgm:prSet/>
      <dgm:spPr/>
      <dgm:t>
        <a:bodyPr/>
        <a:lstStyle/>
        <a:p>
          <a:endParaRPr lang="en-US" dirty="0"/>
        </a:p>
      </dgm:t>
    </dgm:pt>
    <dgm:pt modelId="{90D27DF5-C341-4D8A-BF10-999CE7ECDAFB}" type="parTrans" cxnId="{8E16C56C-E039-4DC3-92C0-4316C19DA18D}">
      <dgm:prSet/>
      <dgm:spPr/>
      <dgm:t>
        <a:bodyPr/>
        <a:lstStyle/>
        <a:p>
          <a:endParaRPr lang="en-US"/>
        </a:p>
      </dgm:t>
    </dgm:pt>
    <dgm:pt modelId="{BD7CD0F2-4050-47E9-8831-85B0D9DBCF38}" type="sibTrans" cxnId="{8E16C56C-E039-4DC3-92C0-4316C19DA18D}">
      <dgm:prSet/>
      <dgm:spPr/>
      <dgm:t>
        <a:bodyPr/>
        <a:lstStyle/>
        <a:p>
          <a:endParaRPr lang="en-US"/>
        </a:p>
      </dgm:t>
    </dgm:pt>
    <dgm:pt modelId="{1B9790DC-0EB9-483B-A02D-9F19B087AFC2}">
      <dgm:prSet/>
      <dgm:spPr/>
      <dgm:t>
        <a:bodyPr/>
        <a:lstStyle/>
        <a:p>
          <a:endParaRPr lang="en-US" dirty="0"/>
        </a:p>
      </dgm:t>
    </dgm:pt>
    <dgm:pt modelId="{3E5A6ED5-786F-42F7-9801-8F1D2370FF00}" type="parTrans" cxnId="{B84FF414-7C49-4872-9CB3-D97E9A6A95CD}">
      <dgm:prSet/>
      <dgm:spPr/>
      <dgm:t>
        <a:bodyPr/>
        <a:lstStyle/>
        <a:p>
          <a:endParaRPr lang="en-US"/>
        </a:p>
      </dgm:t>
    </dgm:pt>
    <dgm:pt modelId="{58FE8D20-3A31-49F8-8386-CA2460179365}" type="sibTrans" cxnId="{B84FF414-7C49-4872-9CB3-D97E9A6A95CD}">
      <dgm:prSet/>
      <dgm:spPr/>
      <dgm:t>
        <a:bodyPr/>
        <a:lstStyle/>
        <a:p>
          <a:endParaRPr lang="en-US"/>
        </a:p>
      </dgm:t>
    </dgm:pt>
    <dgm:pt modelId="{DC42F270-BC65-46F7-A218-912C1FA454D2}">
      <dgm:prSet/>
      <dgm:spPr/>
      <dgm:t>
        <a:bodyPr/>
        <a:lstStyle/>
        <a:p>
          <a:endParaRPr lang="en-US" dirty="0"/>
        </a:p>
      </dgm:t>
    </dgm:pt>
    <dgm:pt modelId="{768DA05E-A757-48EB-8EC8-9503E0CAE99D}" type="parTrans" cxnId="{A9A3B52B-B686-46D8-A6B3-998CEE9F9215}">
      <dgm:prSet/>
      <dgm:spPr/>
      <dgm:t>
        <a:bodyPr/>
        <a:lstStyle/>
        <a:p>
          <a:endParaRPr lang="en-US"/>
        </a:p>
      </dgm:t>
    </dgm:pt>
    <dgm:pt modelId="{984A5EB8-E0B2-45FC-9C05-CDBD0D611FFF}" type="sibTrans" cxnId="{A9A3B52B-B686-46D8-A6B3-998CEE9F9215}">
      <dgm:prSet/>
      <dgm:spPr/>
      <dgm:t>
        <a:bodyPr/>
        <a:lstStyle/>
        <a:p>
          <a:endParaRPr lang="en-US"/>
        </a:p>
      </dgm:t>
    </dgm:pt>
    <dgm:pt modelId="{0A9DCFA7-83F4-4336-92CF-430BFAF8FC73}" type="pres">
      <dgm:prSet presAssocID="{3EA9A1DC-1BEA-480A-A6E2-F6CB758DBC57}" presName="Name0" presStyleCnt="0">
        <dgm:presLayoutVars>
          <dgm:dir/>
          <dgm:resizeHandles val="exact"/>
        </dgm:presLayoutVars>
      </dgm:prSet>
      <dgm:spPr/>
    </dgm:pt>
    <dgm:pt modelId="{D7BE2C86-8B73-4006-8AF1-BCB5935BCE1C}" type="pres">
      <dgm:prSet presAssocID="{3EA9A1DC-1BEA-480A-A6E2-F6CB758DBC57}" presName="arrow" presStyleLbl="bgShp" presStyleIdx="0" presStyleCnt="1"/>
      <dgm:spPr/>
    </dgm:pt>
    <dgm:pt modelId="{5CDEC707-BCBE-43F5-B585-979080258F8A}" type="pres">
      <dgm:prSet presAssocID="{3EA9A1DC-1BEA-480A-A6E2-F6CB758DBC57}" presName="points" presStyleCnt="0"/>
      <dgm:spPr/>
    </dgm:pt>
    <dgm:pt modelId="{9891C177-E85D-4394-946D-0936FEB4BE56}" type="pres">
      <dgm:prSet presAssocID="{181CDA40-7EBA-477C-9CEF-E94944462CA3}" presName="compositeA" presStyleCnt="0"/>
      <dgm:spPr/>
    </dgm:pt>
    <dgm:pt modelId="{7423F9AC-2FFF-4469-9847-C1B4B8739D20}" type="pres">
      <dgm:prSet presAssocID="{181CDA40-7EBA-477C-9CEF-E94944462CA3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15D39-44DB-470D-9A95-516F03188A28}" type="pres">
      <dgm:prSet presAssocID="{181CDA40-7EBA-477C-9CEF-E94944462CA3}" presName="circleA" presStyleLbl="node1" presStyleIdx="0" presStyleCnt="6"/>
      <dgm:spPr>
        <a:solidFill>
          <a:schemeClr val="accent1"/>
        </a:solidFill>
      </dgm:spPr>
    </dgm:pt>
    <dgm:pt modelId="{A1D0C0A3-58CD-4136-A99D-E87A9406A279}" type="pres">
      <dgm:prSet presAssocID="{181CDA40-7EBA-477C-9CEF-E94944462CA3}" presName="spaceA" presStyleCnt="0"/>
      <dgm:spPr/>
    </dgm:pt>
    <dgm:pt modelId="{53464C2A-0928-4F1D-A5A2-B07139425193}" type="pres">
      <dgm:prSet presAssocID="{B657D0BD-F196-4141-8D5C-02A5E1ECE698}" presName="space" presStyleCnt="0"/>
      <dgm:spPr/>
    </dgm:pt>
    <dgm:pt modelId="{FA1DC57A-6337-43E8-84F8-01B5C53F46F6}" type="pres">
      <dgm:prSet presAssocID="{20E11B3B-58B7-4B9F-B3F5-D109EB6A23C6}" presName="compositeB" presStyleCnt="0"/>
      <dgm:spPr/>
    </dgm:pt>
    <dgm:pt modelId="{664CBF77-3B0F-4922-AEB6-858ADC747614}" type="pres">
      <dgm:prSet presAssocID="{20E11B3B-58B7-4B9F-B3F5-D109EB6A23C6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3F417-1F52-4105-9C0A-8BAB9075805D}" type="pres">
      <dgm:prSet presAssocID="{20E11B3B-58B7-4B9F-B3F5-D109EB6A23C6}" presName="circleB" presStyleLbl="node1" presStyleIdx="1" presStyleCnt="6"/>
      <dgm:spPr/>
    </dgm:pt>
    <dgm:pt modelId="{FD7C1E33-6720-4DE6-BD12-80D12DE23B5A}" type="pres">
      <dgm:prSet presAssocID="{20E11B3B-58B7-4B9F-B3F5-D109EB6A23C6}" presName="spaceB" presStyleCnt="0"/>
      <dgm:spPr/>
    </dgm:pt>
    <dgm:pt modelId="{B4E21C73-DD6B-4440-8172-5DB106784E74}" type="pres">
      <dgm:prSet presAssocID="{C6920D60-A998-4A28-864B-78455D7C4D06}" presName="space" presStyleCnt="0"/>
      <dgm:spPr/>
    </dgm:pt>
    <dgm:pt modelId="{5C527F45-0B16-4ED3-9105-D9C84717EEC5}" type="pres">
      <dgm:prSet presAssocID="{0FF36A50-D172-4135-9685-759C8C349526}" presName="compositeA" presStyleCnt="0"/>
      <dgm:spPr/>
    </dgm:pt>
    <dgm:pt modelId="{33D6313D-CB60-45A9-8010-44CF9E775AB9}" type="pres">
      <dgm:prSet presAssocID="{0FF36A50-D172-4135-9685-759C8C349526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880B0-84DC-4637-88E6-C820BBC06CC3}" type="pres">
      <dgm:prSet presAssocID="{0FF36A50-D172-4135-9685-759C8C349526}" presName="circleA" presStyleLbl="node1" presStyleIdx="2" presStyleCnt="6"/>
      <dgm:spPr/>
    </dgm:pt>
    <dgm:pt modelId="{571D0972-82C1-4D92-8F47-692FFD27A37C}" type="pres">
      <dgm:prSet presAssocID="{0FF36A50-D172-4135-9685-759C8C349526}" presName="spaceA" presStyleCnt="0"/>
      <dgm:spPr/>
    </dgm:pt>
    <dgm:pt modelId="{ACC1662B-44FE-43D4-8987-DE4F72F8568F}" type="pres">
      <dgm:prSet presAssocID="{BD7CD0F2-4050-47E9-8831-85B0D9DBCF38}" presName="space" presStyleCnt="0"/>
      <dgm:spPr/>
    </dgm:pt>
    <dgm:pt modelId="{B977AB5D-CEDD-4601-A4D5-70EEB2966029}" type="pres">
      <dgm:prSet presAssocID="{1B9790DC-0EB9-483B-A02D-9F19B087AFC2}" presName="compositeB" presStyleCnt="0"/>
      <dgm:spPr/>
    </dgm:pt>
    <dgm:pt modelId="{FF6EAB80-EED0-483C-8857-9888E9B3F1B3}" type="pres">
      <dgm:prSet presAssocID="{1B9790DC-0EB9-483B-A02D-9F19B087AFC2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5A98E-8B31-406A-A7F1-403AB6B531F9}" type="pres">
      <dgm:prSet presAssocID="{1B9790DC-0EB9-483B-A02D-9F19B087AFC2}" presName="circleB" presStyleLbl="node1" presStyleIdx="3" presStyleCnt="6"/>
      <dgm:spPr>
        <a:solidFill>
          <a:srgbClr val="FF0000"/>
        </a:solidFill>
      </dgm:spPr>
    </dgm:pt>
    <dgm:pt modelId="{D1F2DD51-C5C1-4854-80CF-8F1B82486AFF}" type="pres">
      <dgm:prSet presAssocID="{1B9790DC-0EB9-483B-A02D-9F19B087AFC2}" presName="spaceB" presStyleCnt="0"/>
      <dgm:spPr/>
    </dgm:pt>
    <dgm:pt modelId="{DB10C996-2E33-4AAB-B653-426BB28C89A0}" type="pres">
      <dgm:prSet presAssocID="{58FE8D20-3A31-49F8-8386-CA2460179365}" presName="space" presStyleCnt="0"/>
      <dgm:spPr/>
    </dgm:pt>
    <dgm:pt modelId="{BC44C1B4-E6AC-45BA-BCC9-A490E34B2EDA}" type="pres">
      <dgm:prSet presAssocID="{DC42F270-BC65-46F7-A218-912C1FA454D2}" presName="compositeA" presStyleCnt="0"/>
      <dgm:spPr/>
    </dgm:pt>
    <dgm:pt modelId="{353FE40D-48B6-4C02-8926-25861F4E8D3D}" type="pres">
      <dgm:prSet presAssocID="{DC42F270-BC65-46F7-A218-912C1FA454D2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A8BF9-CD4A-4418-9060-3F73176A8BE8}" type="pres">
      <dgm:prSet presAssocID="{DC42F270-BC65-46F7-A218-912C1FA454D2}" presName="circleA" presStyleLbl="node1" presStyleIdx="4" presStyleCnt="6"/>
      <dgm:spPr/>
    </dgm:pt>
    <dgm:pt modelId="{AC164597-56D5-488B-9DEB-6950F3D70F2B}" type="pres">
      <dgm:prSet presAssocID="{DC42F270-BC65-46F7-A218-912C1FA454D2}" presName="spaceA" presStyleCnt="0"/>
      <dgm:spPr/>
    </dgm:pt>
    <dgm:pt modelId="{2B001AFE-DC95-41B3-879A-49A414D01120}" type="pres">
      <dgm:prSet presAssocID="{984A5EB8-E0B2-45FC-9C05-CDBD0D611FFF}" presName="space" presStyleCnt="0"/>
      <dgm:spPr/>
    </dgm:pt>
    <dgm:pt modelId="{61788438-E1DC-4F7B-9C33-CFFA56822393}" type="pres">
      <dgm:prSet presAssocID="{C233893E-9884-4E7A-BC15-954AC70F6BE3}" presName="compositeB" presStyleCnt="0"/>
      <dgm:spPr/>
    </dgm:pt>
    <dgm:pt modelId="{4501F0B6-7F46-4B7C-9384-E751FB43FB6E}" type="pres">
      <dgm:prSet presAssocID="{C233893E-9884-4E7A-BC15-954AC70F6BE3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96F59-214F-4342-96A2-86CF8F372530}" type="pres">
      <dgm:prSet presAssocID="{C233893E-9884-4E7A-BC15-954AC70F6BE3}" presName="circleB" presStyleLbl="node1" presStyleIdx="5" presStyleCnt="6"/>
      <dgm:spPr/>
    </dgm:pt>
    <dgm:pt modelId="{F2E67365-4DDF-4B97-AEBD-17B8DAA709E7}" type="pres">
      <dgm:prSet presAssocID="{C233893E-9884-4E7A-BC15-954AC70F6BE3}" presName="spaceB" presStyleCnt="0"/>
      <dgm:spPr/>
    </dgm:pt>
  </dgm:ptLst>
  <dgm:cxnLst>
    <dgm:cxn modelId="{2A8C4774-2E43-45D5-A491-1655DD6B5D20}" type="presOf" srcId="{C233893E-9884-4E7A-BC15-954AC70F6BE3}" destId="{4501F0B6-7F46-4B7C-9384-E751FB43FB6E}" srcOrd="0" destOrd="0" presId="urn:microsoft.com/office/officeart/2005/8/layout/hProcess11"/>
    <dgm:cxn modelId="{0B1CF8A3-D63D-4030-953A-018CA00A0BE8}" type="presOf" srcId="{3EA9A1DC-1BEA-480A-A6E2-F6CB758DBC57}" destId="{0A9DCFA7-83F4-4336-92CF-430BFAF8FC73}" srcOrd="0" destOrd="0" presId="urn:microsoft.com/office/officeart/2005/8/layout/hProcess11"/>
    <dgm:cxn modelId="{D5517643-5308-4297-9B2B-FA0D91B21AC0}" type="presOf" srcId="{20E11B3B-58B7-4B9F-B3F5-D109EB6A23C6}" destId="{664CBF77-3B0F-4922-AEB6-858ADC747614}" srcOrd="0" destOrd="0" presId="urn:microsoft.com/office/officeart/2005/8/layout/hProcess11"/>
    <dgm:cxn modelId="{C0540E4E-8E99-4C0B-BD48-2D734F79D253}" srcId="{3EA9A1DC-1BEA-480A-A6E2-F6CB758DBC57}" destId="{20E11B3B-58B7-4B9F-B3F5-D109EB6A23C6}" srcOrd="1" destOrd="0" parTransId="{B2C6609E-A754-417F-A423-B8D0FC4109D6}" sibTransId="{C6920D60-A998-4A28-864B-78455D7C4D06}"/>
    <dgm:cxn modelId="{45045C7B-CA9A-4CA8-B402-B3B11CC4EB89}" srcId="{3EA9A1DC-1BEA-480A-A6E2-F6CB758DBC57}" destId="{181CDA40-7EBA-477C-9CEF-E94944462CA3}" srcOrd="0" destOrd="0" parTransId="{036666F6-F492-4B31-AB3E-305799A20C6F}" sibTransId="{B657D0BD-F196-4141-8D5C-02A5E1ECE698}"/>
    <dgm:cxn modelId="{B84FF414-7C49-4872-9CB3-D97E9A6A95CD}" srcId="{3EA9A1DC-1BEA-480A-A6E2-F6CB758DBC57}" destId="{1B9790DC-0EB9-483B-A02D-9F19B087AFC2}" srcOrd="3" destOrd="0" parTransId="{3E5A6ED5-786F-42F7-9801-8F1D2370FF00}" sibTransId="{58FE8D20-3A31-49F8-8386-CA2460179365}"/>
    <dgm:cxn modelId="{D1BF8F5B-B976-420F-AE75-9AFCDA6C8CC0}" type="presOf" srcId="{0FF36A50-D172-4135-9685-759C8C349526}" destId="{33D6313D-CB60-45A9-8010-44CF9E775AB9}" srcOrd="0" destOrd="0" presId="urn:microsoft.com/office/officeart/2005/8/layout/hProcess11"/>
    <dgm:cxn modelId="{7AFF7166-3B22-49BD-A9F9-81B2F0F24159}" srcId="{3EA9A1DC-1BEA-480A-A6E2-F6CB758DBC57}" destId="{C233893E-9884-4E7A-BC15-954AC70F6BE3}" srcOrd="5" destOrd="0" parTransId="{E3306DE2-5F1A-4565-ACDC-B5493F651C88}" sibTransId="{7E7EE5D0-A77E-4AC2-83D5-648C6BBE9A71}"/>
    <dgm:cxn modelId="{E43F5D0C-BF16-45FE-8424-85B081E3CBA3}" type="presOf" srcId="{1B9790DC-0EB9-483B-A02D-9F19B087AFC2}" destId="{FF6EAB80-EED0-483C-8857-9888E9B3F1B3}" srcOrd="0" destOrd="0" presId="urn:microsoft.com/office/officeart/2005/8/layout/hProcess11"/>
    <dgm:cxn modelId="{87EFD622-1972-4883-AFCB-6BF680E7015E}" type="presOf" srcId="{DC42F270-BC65-46F7-A218-912C1FA454D2}" destId="{353FE40D-48B6-4C02-8926-25861F4E8D3D}" srcOrd="0" destOrd="0" presId="urn:microsoft.com/office/officeart/2005/8/layout/hProcess11"/>
    <dgm:cxn modelId="{A9A3B52B-B686-46D8-A6B3-998CEE9F9215}" srcId="{3EA9A1DC-1BEA-480A-A6E2-F6CB758DBC57}" destId="{DC42F270-BC65-46F7-A218-912C1FA454D2}" srcOrd="4" destOrd="0" parTransId="{768DA05E-A757-48EB-8EC8-9503E0CAE99D}" sibTransId="{984A5EB8-E0B2-45FC-9C05-CDBD0D611FFF}"/>
    <dgm:cxn modelId="{AE1B2C32-ED18-4F5C-B3D9-03340ABD9798}" type="presOf" srcId="{181CDA40-7EBA-477C-9CEF-E94944462CA3}" destId="{7423F9AC-2FFF-4469-9847-C1B4B8739D20}" srcOrd="0" destOrd="0" presId="urn:microsoft.com/office/officeart/2005/8/layout/hProcess11"/>
    <dgm:cxn modelId="{8E16C56C-E039-4DC3-92C0-4316C19DA18D}" srcId="{3EA9A1DC-1BEA-480A-A6E2-F6CB758DBC57}" destId="{0FF36A50-D172-4135-9685-759C8C349526}" srcOrd="2" destOrd="0" parTransId="{90D27DF5-C341-4D8A-BF10-999CE7ECDAFB}" sibTransId="{BD7CD0F2-4050-47E9-8831-85B0D9DBCF38}"/>
    <dgm:cxn modelId="{ED9295CF-EF8D-4A0F-8B18-4F71234C7D4D}" type="presParOf" srcId="{0A9DCFA7-83F4-4336-92CF-430BFAF8FC73}" destId="{D7BE2C86-8B73-4006-8AF1-BCB5935BCE1C}" srcOrd="0" destOrd="0" presId="urn:microsoft.com/office/officeart/2005/8/layout/hProcess11"/>
    <dgm:cxn modelId="{6B929EA8-CB84-4779-9D6C-F350C1E5D90B}" type="presParOf" srcId="{0A9DCFA7-83F4-4336-92CF-430BFAF8FC73}" destId="{5CDEC707-BCBE-43F5-B585-979080258F8A}" srcOrd="1" destOrd="0" presId="urn:microsoft.com/office/officeart/2005/8/layout/hProcess11"/>
    <dgm:cxn modelId="{EE7CEC13-31CA-4748-931E-082347CA4EBF}" type="presParOf" srcId="{5CDEC707-BCBE-43F5-B585-979080258F8A}" destId="{9891C177-E85D-4394-946D-0936FEB4BE56}" srcOrd="0" destOrd="0" presId="urn:microsoft.com/office/officeart/2005/8/layout/hProcess11"/>
    <dgm:cxn modelId="{5697D806-F20F-4748-99EC-4A640927EDB9}" type="presParOf" srcId="{9891C177-E85D-4394-946D-0936FEB4BE56}" destId="{7423F9AC-2FFF-4469-9847-C1B4B8739D20}" srcOrd="0" destOrd="0" presId="urn:microsoft.com/office/officeart/2005/8/layout/hProcess11"/>
    <dgm:cxn modelId="{406A1E9C-D2C5-4BD0-AB89-11E1062B58F9}" type="presParOf" srcId="{9891C177-E85D-4394-946D-0936FEB4BE56}" destId="{68815D39-44DB-470D-9A95-516F03188A28}" srcOrd="1" destOrd="0" presId="urn:microsoft.com/office/officeart/2005/8/layout/hProcess11"/>
    <dgm:cxn modelId="{011B1EE2-0D12-4B7F-98AE-721094D1D1E9}" type="presParOf" srcId="{9891C177-E85D-4394-946D-0936FEB4BE56}" destId="{A1D0C0A3-58CD-4136-A99D-E87A9406A279}" srcOrd="2" destOrd="0" presId="urn:microsoft.com/office/officeart/2005/8/layout/hProcess11"/>
    <dgm:cxn modelId="{FDA37D4A-95C1-48CF-885F-1787589B1F34}" type="presParOf" srcId="{5CDEC707-BCBE-43F5-B585-979080258F8A}" destId="{53464C2A-0928-4F1D-A5A2-B07139425193}" srcOrd="1" destOrd="0" presId="urn:microsoft.com/office/officeart/2005/8/layout/hProcess11"/>
    <dgm:cxn modelId="{3AFEBEAB-77BB-44E1-B7DD-0C0C4B0D06C0}" type="presParOf" srcId="{5CDEC707-BCBE-43F5-B585-979080258F8A}" destId="{FA1DC57A-6337-43E8-84F8-01B5C53F46F6}" srcOrd="2" destOrd="0" presId="urn:microsoft.com/office/officeart/2005/8/layout/hProcess11"/>
    <dgm:cxn modelId="{44ADC7AE-CA62-4C0E-AB3C-B835C1BF26A9}" type="presParOf" srcId="{FA1DC57A-6337-43E8-84F8-01B5C53F46F6}" destId="{664CBF77-3B0F-4922-AEB6-858ADC747614}" srcOrd="0" destOrd="0" presId="urn:microsoft.com/office/officeart/2005/8/layout/hProcess11"/>
    <dgm:cxn modelId="{8CFE6E16-1907-4156-B14F-D250EC7302AC}" type="presParOf" srcId="{FA1DC57A-6337-43E8-84F8-01B5C53F46F6}" destId="{0463F417-1F52-4105-9C0A-8BAB9075805D}" srcOrd="1" destOrd="0" presId="urn:microsoft.com/office/officeart/2005/8/layout/hProcess11"/>
    <dgm:cxn modelId="{C5BDEDB3-1A5A-451C-84CB-F33A082663F4}" type="presParOf" srcId="{FA1DC57A-6337-43E8-84F8-01B5C53F46F6}" destId="{FD7C1E33-6720-4DE6-BD12-80D12DE23B5A}" srcOrd="2" destOrd="0" presId="urn:microsoft.com/office/officeart/2005/8/layout/hProcess11"/>
    <dgm:cxn modelId="{A8893DBD-ACBA-42E1-B95D-D81CECE00511}" type="presParOf" srcId="{5CDEC707-BCBE-43F5-B585-979080258F8A}" destId="{B4E21C73-DD6B-4440-8172-5DB106784E74}" srcOrd="3" destOrd="0" presId="urn:microsoft.com/office/officeart/2005/8/layout/hProcess11"/>
    <dgm:cxn modelId="{95A1865E-0081-42A0-879F-2B0B6B6EA43E}" type="presParOf" srcId="{5CDEC707-BCBE-43F5-B585-979080258F8A}" destId="{5C527F45-0B16-4ED3-9105-D9C84717EEC5}" srcOrd="4" destOrd="0" presId="urn:microsoft.com/office/officeart/2005/8/layout/hProcess11"/>
    <dgm:cxn modelId="{26347E5C-93B6-4E74-988E-6EC842887C1D}" type="presParOf" srcId="{5C527F45-0B16-4ED3-9105-D9C84717EEC5}" destId="{33D6313D-CB60-45A9-8010-44CF9E775AB9}" srcOrd="0" destOrd="0" presId="urn:microsoft.com/office/officeart/2005/8/layout/hProcess11"/>
    <dgm:cxn modelId="{77C73381-F5A8-4C31-898C-EF83E8152CAA}" type="presParOf" srcId="{5C527F45-0B16-4ED3-9105-D9C84717EEC5}" destId="{B9C880B0-84DC-4637-88E6-C820BBC06CC3}" srcOrd="1" destOrd="0" presId="urn:microsoft.com/office/officeart/2005/8/layout/hProcess11"/>
    <dgm:cxn modelId="{BBF48E6D-EB96-4FC3-979B-08B9595E675D}" type="presParOf" srcId="{5C527F45-0B16-4ED3-9105-D9C84717EEC5}" destId="{571D0972-82C1-4D92-8F47-692FFD27A37C}" srcOrd="2" destOrd="0" presId="urn:microsoft.com/office/officeart/2005/8/layout/hProcess11"/>
    <dgm:cxn modelId="{8947856B-13C6-4133-B479-5414EE408915}" type="presParOf" srcId="{5CDEC707-BCBE-43F5-B585-979080258F8A}" destId="{ACC1662B-44FE-43D4-8987-DE4F72F8568F}" srcOrd="5" destOrd="0" presId="urn:microsoft.com/office/officeart/2005/8/layout/hProcess11"/>
    <dgm:cxn modelId="{FADD1713-BD0D-41E5-8D9E-F07D3A874F0F}" type="presParOf" srcId="{5CDEC707-BCBE-43F5-B585-979080258F8A}" destId="{B977AB5D-CEDD-4601-A4D5-70EEB2966029}" srcOrd="6" destOrd="0" presId="urn:microsoft.com/office/officeart/2005/8/layout/hProcess11"/>
    <dgm:cxn modelId="{99427CDC-8CAC-41E9-A5D6-E7A4D9E4B8B8}" type="presParOf" srcId="{B977AB5D-CEDD-4601-A4D5-70EEB2966029}" destId="{FF6EAB80-EED0-483C-8857-9888E9B3F1B3}" srcOrd="0" destOrd="0" presId="urn:microsoft.com/office/officeart/2005/8/layout/hProcess11"/>
    <dgm:cxn modelId="{ED5DCD83-84D0-4353-BA0C-0025B1D92F28}" type="presParOf" srcId="{B977AB5D-CEDD-4601-A4D5-70EEB2966029}" destId="{A295A98E-8B31-406A-A7F1-403AB6B531F9}" srcOrd="1" destOrd="0" presId="urn:microsoft.com/office/officeart/2005/8/layout/hProcess11"/>
    <dgm:cxn modelId="{D457B410-F9F6-4D23-A2A4-E1F6A05C4E77}" type="presParOf" srcId="{B977AB5D-CEDD-4601-A4D5-70EEB2966029}" destId="{D1F2DD51-C5C1-4854-80CF-8F1B82486AFF}" srcOrd="2" destOrd="0" presId="urn:microsoft.com/office/officeart/2005/8/layout/hProcess11"/>
    <dgm:cxn modelId="{50409C0C-FFE3-4E1A-826B-D27DCC326F85}" type="presParOf" srcId="{5CDEC707-BCBE-43F5-B585-979080258F8A}" destId="{DB10C996-2E33-4AAB-B653-426BB28C89A0}" srcOrd="7" destOrd="0" presId="urn:microsoft.com/office/officeart/2005/8/layout/hProcess11"/>
    <dgm:cxn modelId="{D67459FC-8DD2-44FE-9788-355359BA7A61}" type="presParOf" srcId="{5CDEC707-BCBE-43F5-B585-979080258F8A}" destId="{BC44C1B4-E6AC-45BA-BCC9-A490E34B2EDA}" srcOrd="8" destOrd="0" presId="urn:microsoft.com/office/officeart/2005/8/layout/hProcess11"/>
    <dgm:cxn modelId="{8122C08D-67FE-4134-B417-510CFE0135F0}" type="presParOf" srcId="{BC44C1B4-E6AC-45BA-BCC9-A490E34B2EDA}" destId="{353FE40D-48B6-4C02-8926-25861F4E8D3D}" srcOrd="0" destOrd="0" presId="urn:microsoft.com/office/officeart/2005/8/layout/hProcess11"/>
    <dgm:cxn modelId="{F97D48B9-05F7-498C-9C0C-D72D53326266}" type="presParOf" srcId="{BC44C1B4-E6AC-45BA-BCC9-A490E34B2EDA}" destId="{9DAA8BF9-CD4A-4418-9060-3F73176A8BE8}" srcOrd="1" destOrd="0" presId="urn:microsoft.com/office/officeart/2005/8/layout/hProcess11"/>
    <dgm:cxn modelId="{1C1ED8F4-3C7F-4F64-86B2-AC62D3E06ECB}" type="presParOf" srcId="{BC44C1B4-E6AC-45BA-BCC9-A490E34B2EDA}" destId="{AC164597-56D5-488B-9DEB-6950F3D70F2B}" srcOrd="2" destOrd="0" presId="urn:microsoft.com/office/officeart/2005/8/layout/hProcess11"/>
    <dgm:cxn modelId="{0D676EAE-E468-48A1-9883-D3FD052181FD}" type="presParOf" srcId="{5CDEC707-BCBE-43F5-B585-979080258F8A}" destId="{2B001AFE-DC95-41B3-879A-49A414D01120}" srcOrd="9" destOrd="0" presId="urn:microsoft.com/office/officeart/2005/8/layout/hProcess11"/>
    <dgm:cxn modelId="{74348022-9454-4A2F-8A3E-65768C707DAB}" type="presParOf" srcId="{5CDEC707-BCBE-43F5-B585-979080258F8A}" destId="{61788438-E1DC-4F7B-9C33-CFFA56822393}" srcOrd="10" destOrd="0" presId="urn:microsoft.com/office/officeart/2005/8/layout/hProcess11"/>
    <dgm:cxn modelId="{112C4AE8-628F-4125-A132-2699A36920E3}" type="presParOf" srcId="{61788438-E1DC-4F7B-9C33-CFFA56822393}" destId="{4501F0B6-7F46-4B7C-9384-E751FB43FB6E}" srcOrd="0" destOrd="0" presId="urn:microsoft.com/office/officeart/2005/8/layout/hProcess11"/>
    <dgm:cxn modelId="{A6448255-3330-47E2-B8AF-34F9D2F70723}" type="presParOf" srcId="{61788438-E1DC-4F7B-9C33-CFFA56822393}" destId="{24296F59-214F-4342-96A2-86CF8F372530}" srcOrd="1" destOrd="0" presId="urn:microsoft.com/office/officeart/2005/8/layout/hProcess11"/>
    <dgm:cxn modelId="{B33E8546-3A96-48B1-B6F5-E9A768F68F13}" type="presParOf" srcId="{61788438-E1DC-4F7B-9C33-CFFA56822393}" destId="{F2E67365-4DDF-4B97-AEBD-17B8DAA709E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A9A1DC-1BEA-480A-A6E2-F6CB758DBC5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233893E-9884-4E7A-BC15-954AC70F6BE3}">
      <dgm:prSet/>
      <dgm:spPr/>
      <dgm:t>
        <a:bodyPr/>
        <a:lstStyle/>
        <a:p>
          <a:endParaRPr lang="en-US" dirty="0"/>
        </a:p>
      </dgm:t>
    </dgm:pt>
    <dgm:pt modelId="{E3306DE2-5F1A-4565-ACDC-B5493F651C88}" type="parTrans" cxnId="{7AFF7166-3B22-49BD-A9F9-81B2F0F24159}">
      <dgm:prSet/>
      <dgm:spPr/>
      <dgm:t>
        <a:bodyPr/>
        <a:lstStyle/>
        <a:p>
          <a:endParaRPr lang="en-US"/>
        </a:p>
      </dgm:t>
    </dgm:pt>
    <dgm:pt modelId="{7E7EE5D0-A77E-4AC2-83D5-648C6BBE9A71}" type="sibTrans" cxnId="{7AFF7166-3B22-49BD-A9F9-81B2F0F24159}">
      <dgm:prSet/>
      <dgm:spPr/>
      <dgm:t>
        <a:bodyPr/>
        <a:lstStyle/>
        <a:p>
          <a:endParaRPr lang="en-US"/>
        </a:p>
      </dgm:t>
    </dgm:pt>
    <dgm:pt modelId="{181CDA40-7EBA-477C-9CEF-E94944462CA3}">
      <dgm:prSet/>
      <dgm:spPr/>
      <dgm:t>
        <a:bodyPr/>
        <a:lstStyle/>
        <a:p>
          <a:endParaRPr lang="en-US" dirty="0"/>
        </a:p>
      </dgm:t>
    </dgm:pt>
    <dgm:pt modelId="{036666F6-F492-4B31-AB3E-305799A20C6F}" type="parTrans" cxnId="{45045C7B-CA9A-4CA8-B402-B3B11CC4EB89}">
      <dgm:prSet/>
      <dgm:spPr/>
      <dgm:t>
        <a:bodyPr/>
        <a:lstStyle/>
        <a:p>
          <a:endParaRPr lang="en-US"/>
        </a:p>
      </dgm:t>
    </dgm:pt>
    <dgm:pt modelId="{B657D0BD-F196-4141-8D5C-02A5E1ECE698}" type="sibTrans" cxnId="{45045C7B-CA9A-4CA8-B402-B3B11CC4EB89}">
      <dgm:prSet/>
      <dgm:spPr/>
      <dgm:t>
        <a:bodyPr/>
        <a:lstStyle/>
        <a:p>
          <a:endParaRPr lang="en-US"/>
        </a:p>
      </dgm:t>
    </dgm:pt>
    <dgm:pt modelId="{20E11B3B-58B7-4B9F-B3F5-D109EB6A23C6}">
      <dgm:prSet/>
      <dgm:spPr/>
      <dgm:t>
        <a:bodyPr/>
        <a:lstStyle/>
        <a:p>
          <a:endParaRPr lang="en-US" dirty="0"/>
        </a:p>
      </dgm:t>
    </dgm:pt>
    <dgm:pt modelId="{B2C6609E-A754-417F-A423-B8D0FC4109D6}" type="parTrans" cxnId="{C0540E4E-8E99-4C0B-BD48-2D734F79D253}">
      <dgm:prSet/>
      <dgm:spPr/>
      <dgm:t>
        <a:bodyPr/>
        <a:lstStyle/>
        <a:p>
          <a:endParaRPr lang="en-US"/>
        </a:p>
      </dgm:t>
    </dgm:pt>
    <dgm:pt modelId="{C6920D60-A998-4A28-864B-78455D7C4D06}" type="sibTrans" cxnId="{C0540E4E-8E99-4C0B-BD48-2D734F79D253}">
      <dgm:prSet/>
      <dgm:spPr/>
      <dgm:t>
        <a:bodyPr/>
        <a:lstStyle/>
        <a:p>
          <a:endParaRPr lang="en-US"/>
        </a:p>
      </dgm:t>
    </dgm:pt>
    <dgm:pt modelId="{0FF36A50-D172-4135-9685-759C8C349526}">
      <dgm:prSet/>
      <dgm:spPr/>
      <dgm:t>
        <a:bodyPr/>
        <a:lstStyle/>
        <a:p>
          <a:endParaRPr lang="en-US" dirty="0"/>
        </a:p>
      </dgm:t>
    </dgm:pt>
    <dgm:pt modelId="{90D27DF5-C341-4D8A-BF10-999CE7ECDAFB}" type="parTrans" cxnId="{8E16C56C-E039-4DC3-92C0-4316C19DA18D}">
      <dgm:prSet/>
      <dgm:spPr/>
      <dgm:t>
        <a:bodyPr/>
        <a:lstStyle/>
        <a:p>
          <a:endParaRPr lang="en-US"/>
        </a:p>
      </dgm:t>
    </dgm:pt>
    <dgm:pt modelId="{BD7CD0F2-4050-47E9-8831-85B0D9DBCF38}" type="sibTrans" cxnId="{8E16C56C-E039-4DC3-92C0-4316C19DA18D}">
      <dgm:prSet/>
      <dgm:spPr/>
      <dgm:t>
        <a:bodyPr/>
        <a:lstStyle/>
        <a:p>
          <a:endParaRPr lang="en-US"/>
        </a:p>
      </dgm:t>
    </dgm:pt>
    <dgm:pt modelId="{1B9790DC-0EB9-483B-A02D-9F19B087AFC2}">
      <dgm:prSet/>
      <dgm:spPr/>
      <dgm:t>
        <a:bodyPr/>
        <a:lstStyle/>
        <a:p>
          <a:endParaRPr lang="en-US" dirty="0"/>
        </a:p>
      </dgm:t>
    </dgm:pt>
    <dgm:pt modelId="{3E5A6ED5-786F-42F7-9801-8F1D2370FF00}" type="parTrans" cxnId="{B84FF414-7C49-4872-9CB3-D97E9A6A95CD}">
      <dgm:prSet/>
      <dgm:spPr/>
      <dgm:t>
        <a:bodyPr/>
        <a:lstStyle/>
        <a:p>
          <a:endParaRPr lang="en-US"/>
        </a:p>
      </dgm:t>
    </dgm:pt>
    <dgm:pt modelId="{58FE8D20-3A31-49F8-8386-CA2460179365}" type="sibTrans" cxnId="{B84FF414-7C49-4872-9CB3-D97E9A6A95CD}">
      <dgm:prSet/>
      <dgm:spPr/>
      <dgm:t>
        <a:bodyPr/>
        <a:lstStyle/>
        <a:p>
          <a:endParaRPr lang="en-US"/>
        </a:p>
      </dgm:t>
    </dgm:pt>
    <dgm:pt modelId="{DC42F270-BC65-46F7-A218-912C1FA454D2}">
      <dgm:prSet/>
      <dgm:spPr/>
      <dgm:t>
        <a:bodyPr/>
        <a:lstStyle/>
        <a:p>
          <a:endParaRPr lang="en-US" dirty="0"/>
        </a:p>
      </dgm:t>
    </dgm:pt>
    <dgm:pt modelId="{768DA05E-A757-48EB-8EC8-9503E0CAE99D}" type="parTrans" cxnId="{A9A3B52B-B686-46D8-A6B3-998CEE9F9215}">
      <dgm:prSet/>
      <dgm:spPr/>
      <dgm:t>
        <a:bodyPr/>
        <a:lstStyle/>
        <a:p>
          <a:endParaRPr lang="en-US"/>
        </a:p>
      </dgm:t>
    </dgm:pt>
    <dgm:pt modelId="{984A5EB8-E0B2-45FC-9C05-CDBD0D611FFF}" type="sibTrans" cxnId="{A9A3B52B-B686-46D8-A6B3-998CEE9F9215}">
      <dgm:prSet/>
      <dgm:spPr/>
      <dgm:t>
        <a:bodyPr/>
        <a:lstStyle/>
        <a:p>
          <a:endParaRPr lang="en-US"/>
        </a:p>
      </dgm:t>
    </dgm:pt>
    <dgm:pt modelId="{0A9DCFA7-83F4-4336-92CF-430BFAF8FC73}" type="pres">
      <dgm:prSet presAssocID="{3EA9A1DC-1BEA-480A-A6E2-F6CB758DBC57}" presName="Name0" presStyleCnt="0">
        <dgm:presLayoutVars>
          <dgm:dir/>
          <dgm:resizeHandles val="exact"/>
        </dgm:presLayoutVars>
      </dgm:prSet>
      <dgm:spPr/>
    </dgm:pt>
    <dgm:pt modelId="{D7BE2C86-8B73-4006-8AF1-BCB5935BCE1C}" type="pres">
      <dgm:prSet presAssocID="{3EA9A1DC-1BEA-480A-A6E2-F6CB758DBC57}" presName="arrow" presStyleLbl="bgShp" presStyleIdx="0" presStyleCnt="1"/>
      <dgm:spPr/>
    </dgm:pt>
    <dgm:pt modelId="{5CDEC707-BCBE-43F5-B585-979080258F8A}" type="pres">
      <dgm:prSet presAssocID="{3EA9A1DC-1BEA-480A-A6E2-F6CB758DBC57}" presName="points" presStyleCnt="0"/>
      <dgm:spPr/>
    </dgm:pt>
    <dgm:pt modelId="{9891C177-E85D-4394-946D-0936FEB4BE56}" type="pres">
      <dgm:prSet presAssocID="{181CDA40-7EBA-477C-9CEF-E94944462CA3}" presName="compositeA" presStyleCnt="0"/>
      <dgm:spPr/>
    </dgm:pt>
    <dgm:pt modelId="{7423F9AC-2FFF-4469-9847-C1B4B8739D20}" type="pres">
      <dgm:prSet presAssocID="{181CDA40-7EBA-477C-9CEF-E94944462CA3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15D39-44DB-470D-9A95-516F03188A28}" type="pres">
      <dgm:prSet presAssocID="{181CDA40-7EBA-477C-9CEF-E94944462CA3}" presName="circleA" presStyleLbl="node1" presStyleIdx="0" presStyleCnt="6"/>
      <dgm:spPr>
        <a:solidFill>
          <a:schemeClr val="accent1"/>
        </a:solidFill>
      </dgm:spPr>
    </dgm:pt>
    <dgm:pt modelId="{A1D0C0A3-58CD-4136-A99D-E87A9406A279}" type="pres">
      <dgm:prSet presAssocID="{181CDA40-7EBA-477C-9CEF-E94944462CA3}" presName="spaceA" presStyleCnt="0"/>
      <dgm:spPr/>
    </dgm:pt>
    <dgm:pt modelId="{53464C2A-0928-4F1D-A5A2-B07139425193}" type="pres">
      <dgm:prSet presAssocID="{B657D0BD-F196-4141-8D5C-02A5E1ECE698}" presName="space" presStyleCnt="0"/>
      <dgm:spPr/>
    </dgm:pt>
    <dgm:pt modelId="{FA1DC57A-6337-43E8-84F8-01B5C53F46F6}" type="pres">
      <dgm:prSet presAssocID="{20E11B3B-58B7-4B9F-B3F5-D109EB6A23C6}" presName="compositeB" presStyleCnt="0"/>
      <dgm:spPr/>
    </dgm:pt>
    <dgm:pt modelId="{664CBF77-3B0F-4922-AEB6-858ADC747614}" type="pres">
      <dgm:prSet presAssocID="{20E11B3B-58B7-4B9F-B3F5-D109EB6A23C6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3F417-1F52-4105-9C0A-8BAB9075805D}" type="pres">
      <dgm:prSet presAssocID="{20E11B3B-58B7-4B9F-B3F5-D109EB6A23C6}" presName="circleB" presStyleLbl="node1" presStyleIdx="1" presStyleCnt="6"/>
      <dgm:spPr/>
    </dgm:pt>
    <dgm:pt modelId="{FD7C1E33-6720-4DE6-BD12-80D12DE23B5A}" type="pres">
      <dgm:prSet presAssocID="{20E11B3B-58B7-4B9F-B3F5-D109EB6A23C6}" presName="spaceB" presStyleCnt="0"/>
      <dgm:spPr/>
    </dgm:pt>
    <dgm:pt modelId="{B4E21C73-DD6B-4440-8172-5DB106784E74}" type="pres">
      <dgm:prSet presAssocID="{C6920D60-A998-4A28-864B-78455D7C4D06}" presName="space" presStyleCnt="0"/>
      <dgm:spPr/>
    </dgm:pt>
    <dgm:pt modelId="{5C527F45-0B16-4ED3-9105-D9C84717EEC5}" type="pres">
      <dgm:prSet presAssocID="{0FF36A50-D172-4135-9685-759C8C349526}" presName="compositeA" presStyleCnt="0"/>
      <dgm:spPr/>
    </dgm:pt>
    <dgm:pt modelId="{33D6313D-CB60-45A9-8010-44CF9E775AB9}" type="pres">
      <dgm:prSet presAssocID="{0FF36A50-D172-4135-9685-759C8C349526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880B0-84DC-4637-88E6-C820BBC06CC3}" type="pres">
      <dgm:prSet presAssocID="{0FF36A50-D172-4135-9685-759C8C349526}" presName="circleA" presStyleLbl="node1" presStyleIdx="2" presStyleCnt="6"/>
      <dgm:spPr/>
    </dgm:pt>
    <dgm:pt modelId="{571D0972-82C1-4D92-8F47-692FFD27A37C}" type="pres">
      <dgm:prSet presAssocID="{0FF36A50-D172-4135-9685-759C8C349526}" presName="spaceA" presStyleCnt="0"/>
      <dgm:spPr/>
    </dgm:pt>
    <dgm:pt modelId="{ACC1662B-44FE-43D4-8987-DE4F72F8568F}" type="pres">
      <dgm:prSet presAssocID="{BD7CD0F2-4050-47E9-8831-85B0D9DBCF38}" presName="space" presStyleCnt="0"/>
      <dgm:spPr/>
    </dgm:pt>
    <dgm:pt modelId="{B977AB5D-CEDD-4601-A4D5-70EEB2966029}" type="pres">
      <dgm:prSet presAssocID="{1B9790DC-0EB9-483B-A02D-9F19B087AFC2}" presName="compositeB" presStyleCnt="0"/>
      <dgm:spPr/>
    </dgm:pt>
    <dgm:pt modelId="{FF6EAB80-EED0-483C-8857-9888E9B3F1B3}" type="pres">
      <dgm:prSet presAssocID="{1B9790DC-0EB9-483B-A02D-9F19B087AFC2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5A98E-8B31-406A-A7F1-403AB6B531F9}" type="pres">
      <dgm:prSet presAssocID="{1B9790DC-0EB9-483B-A02D-9F19B087AFC2}" presName="circleB" presStyleLbl="node1" presStyleIdx="3" presStyleCnt="6"/>
      <dgm:spPr/>
    </dgm:pt>
    <dgm:pt modelId="{D1F2DD51-C5C1-4854-80CF-8F1B82486AFF}" type="pres">
      <dgm:prSet presAssocID="{1B9790DC-0EB9-483B-A02D-9F19B087AFC2}" presName="spaceB" presStyleCnt="0"/>
      <dgm:spPr/>
    </dgm:pt>
    <dgm:pt modelId="{DB10C996-2E33-4AAB-B653-426BB28C89A0}" type="pres">
      <dgm:prSet presAssocID="{58FE8D20-3A31-49F8-8386-CA2460179365}" presName="space" presStyleCnt="0"/>
      <dgm:spPr/>
    </dgm:pt>
    <dgm:pt modelId="{BC44C1B4-E6AC-45BA-BCC9-A490E34B2EDA}" type="pres">
      <dgm:prSet presAssocID="{DC42F270-BC65-46F7-A218-912C1FA454D2}" presName="compositeA" presStyleCnt="0"/>
      <dgm:spPr/>
    </dgm:pt>
    <dgm:pt modelId="{353FE40D-48B6-4C02-8926-25861F4E8D3D}" type="pres">
      <dgm:prSet presAssocID="{DC42F270-BC65-46F7-A218-912C1FA454D2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A8BF9-CD4A-4418-9060-3F73176A8BE8}" type="pres">
      <dgm:prSet presAssocID="{DC42F270-BC65-46F7-A218-912C1FA454D2}" presName="circleA" presStyleLbl="node1" presStyleIdx="4" presStyleCnt="6"/>
      <dgm:spPr>
        <a:solidFill>
          <a:srgbClr val="FF0000"/>
        </a:solidFill>
      </dgm:spPr>
    </dgm:pt>
    <dgm:pt modelId="{AC164597-56D5-488B-9DEB-6950F3D70F2B}" type="pres">
      <dgm:prSet presAssocID="{DC42F270-BC65-46F7-A218-912C1FA454D2}" presName="spaceA" presStyleCnt="0"/>
      <dgm:spPr/>
    </dgm:pt>
    <dgm:pt modelId="{2B001AFE-DC95-41B3-879A-49A414D01120}" type="pres">
      <dgm:prSet presAssocID="{984A5EB8-E0B2-45FC-9C05-CDBD0D611FFF}" presName="space" presStyleCnt="0"/>
      <dgm:spPr/>
    </dgm:pt>
    <dgm:pt modelId="{61788438-E1DC-4F7B-9C33-CFFA56822393}" type="pres">
      <dgm:prSet presAssocID="{C233893E-9884-4E7A-BC15-954AC70F6BE3}" presName="compositeB" presStyleCnt="0"/>
      <dgm:spPr/>
    </dgm:pt>
    <dgm:pt modelId="{4501F0B6-7F46-4B7C-9384-E751FB43FB6E}" type="pres">
      <dgm:prSet presAssocID="{C233893E-9884-4E7A-BC15-954AC70F6BE3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96F59-214F-4342-96A2-86CF8F372530}" type="pres">
      <dgm:prSet presAssocID="{C233893E-9884-4E7A-BC15-954AC70F6BE3}" presName="circleB" presStyleLbl="node1" presStyleIdx="5" presStyleCnt="6"/>
      <dgm:spPr/>
    </dgm:pt>
    <dgm:pt modelId="{F2E67365-4DDF-4B97-AEBD-17B8DAA709E7}" type="pres">
      <dgm:prSet presAssocID="{C233893E-9884-4E7A-BC15-954AC70F6BE3}" presName="spaceB" presStyleCnt="0"/>
      <dgm:spPr/>
    </dgm:pt>
  </dgm:ptLst>
  <dgm:cxnLst>
    <dgm:cxn modelId="{C0540E4E-8E99-4C0B-BD48-2D734F79D253}" srcId="{3EA9A1DC-1BEA-480A-A6E2-F6CB758DBC57}" destId="{20E11B3B-58B7-4B9F-B3F5-D109EB6A23C6}" srcOrd="1" destOrd="0" parTransId="{B2C6609E-A754-417F-A423-B8D0FC4109D6}" sibTransId="{C6920D60-A998-4A28-864B-78455D7C4D06}"/>
    <dgm:cxn modelId="{45045C7B-CA9A-4CA8-B402-B3B11CC4EB89}" srcId="{3EA9A1DC-1BEA-480A-A6E2-F6CB758DBC57}" destId="{181CDA40-7EBA-477C-9CEF-E94944462CA3}" srcOrd="0" destOrd="0" parTransId="{036666F6-F492-4B31-AB3E-305799A20C6F}" sibTransId="{B657D0BD-F196-4141-8D5C-02A5E1ECE698}"/>
    <dgm:cxn modelId="{1EE17231-289A-451A-93F9-ED25C57AB6AF}" type="presOf" srcId="{DC42F270-BC65-46F7-A218-912C1FA454D2}" destId="{353FE40D-48B6-4C02-8926-25861F4E8D3D}" srcOrd="0" destOrd="0" presId="urn:microsoft.com/office/officeart/2005/8/layout/hProcess11"/>
    <dgm:cxn modelId="{B84FF414-7C49-4872-9CB3-D97E9A6A95CD}" srcId="{3EA9A1DC-1BEA-480A-A6E2-F6CB758DBC57}" destId="{1B9790DC-0EB9-483B-A02D-9F19B087AFC2}" srcOrd="3" destOrd="0" parTransId="{3E5A6ED5-786F-42F7-9801-8F1D2370FF00}" sibTransId="{58FE8D20-3A31-49F8-8386-CA2460179365}"/>
    <dgm:cxn modelId="{7AFF7166-3B22-49BD-A9F9-81B2F0F24159}" srcId="{3EA9A1DC-1BEA-480A-A6E2-F6CB758DBC57}" destId="{C233893E-9884-4E7A-BC15-954AC70F6BE3}" srcOrd="5" destOrd="0" parTransId="{E3306DE2-5F1A-4565-ACDC-B5493F651C88}" sibTransId="{7E7EE5D0-A77E-4AC2-83D5-648C6BBE9A71}"/>
    <dgm:cxn modelId="{B8F258FC-947C-40E6-9BAE-A5D1F296FED1}" type="presOf" srcId="{20E11B3B-58B7-4B9F-B3F5-D109EB6A23C6}" destId="{664CBF77-3B0F-4922-AEB6-858ADC747614}" srcOrd="0" destOrd="0" presId="urn:microsoft.com/office/officeart/2005/8/layout/hProcess11"/>
    <dgm:cxn modelId="{A9A3B52B-B686-46D8-A6B3-998CEE9F9215}" srcId="{3EA9A1DC-1BEA-480A-A6E2-F6CB758DBC57}" destId="{DC42F270-BC65-46F7-A218-912C1FA454D2}" srcOrd="4" destOrd="0" parTransId="{768DA05E-A757-48EB-8EC8-9503E0CAE99D}" sibTransId="{984A5EB8-E0B2-45FC-9C05-CDBD0D611FFF}"/>
    <dgm:cxn modelId="{D84B4211-942E-4A97-90CE-FEABB94FDB9A}" type="presOf" srcId="{C233893E-9884-4E7A-BC15-954AC70F6BE3}" destId="{4501F0B6-7F46-4B7C-9384-E751FB43FB6E}" srcOrd="0" destOrd="0" presId="urn:microsoft.com/office/officeart/2005/8/layout/hProcess11"/>
    <dgm:cxn modelId="{3AEB2A45-00D2-49DF-8C5C-EDE9B9B379C8}" type="presOf" srcId="{0FF36A50-D172-4135-9685-759C8C349526}" destId="{33D6313D-CB60-45A9-8010-44CF9E775AB9}" srcOrd="0" destOrd="0" presId="urn:microsoft.com/office/officeart/2005/8/layout/hProcess11"/>
    <dgm:cxn modelId="{8E16C56C-E039-4DC3-92C0-4316C19DA18D}" srcId="{3EA9A1DC-1BEA-480A-A6E2-F6CB758DBC57}" destId="{0FF36A50-D172-4135-9685-759C8C349526}" srcOrd="2" destOrd="0" parTransId="{90D27DF5-C341-4D8A-BF10-999CE7ECDAFB}" sibTransId="{BD7CD0F2-4050-47E9-8831-85B0D9DBCF38}"/>
    <dgm:cxn modelId="{4768095D-A1CF-40A9-9DE3-6625E5A4ABA4}" type="presOf" srcId="{1B9790DC-0EB9-483B-A02D-9F19B087AFC2}" destId="{FF6EAB80-EED0-483C-8857-9888E9B3F1B3}" srcOrd="0" destOrd="0" presId="urn:microsoft.com/office/officeart/2005/8/layout/hProcess11"/>
    <dgm:cxn modelId="{3E26A389-5695-4FCB-A721-F494C48CDD5F}" type="presOf" srcId="{181CDA40-7EBA-477C-9CEF-E94944462CA3}" destId="{7423F9AC-2FFF-4469-9847-C1B4B8739D20}" srcOrd="0" destOrd="0" presId="urn:microsoft.com/office/officeart/2005/8/layout/hProcess11"/>
    <dgm:cxn modelId="{6FD4B41C-746F-450E-8D1C-903A8F40E10C}" type="presOf" srcId="{3EA9A1DC-1BEA-480A-A6E2-F6CB758DBC57}" destId="{0A9DCFA7-83F4-4336-92CF-430BFAF8FC73}" srcOrd="0" destOrd="0" presId="urn:microsoft.com/office/officeart/2005/8/layout/hProcess11"/>
    <dgm:cxn modelId="{4CEE752E-B78B-4F0C-B269-B04BA26AE200}" type="presParOf" srcId="{0A9DCFA7-83F4-4336-92CF-430BFAF8FC73}" destId="{D7BE2C86-8B73-4006-8AF1-BCB5935BCE1C}" srcOrd="0" destOrd="0" presId="urn:microsoft.com/office/officeart/2005/8/layout/hProcess11"/>
    <dgm:cxn modelId="{C58A2B23-F6B4-43FE-ABB3-07092C8DA89B}" type="presParOf" srcId="{0A9DCFA7-83F4-4336-92CF-430BFAF8FC73}" destId="{5CDEC707-BCBE-43F5-B585-979080258F8A}" srcOrd="1" destOrd="0" presId="urn:microsoft.com/office/officeart/2005/8/layout/hProcess11"/>
    <dgm:cxn modelId="{E975CFD0-4A45-43E5-8373-71D42C813676}" type="presParOf" srcId="{5CDEC707-BCBE-43F5-B585-979080258F8A}" destId="{9891C177-E85D-4394-946D-0936FEB4BE56}" srcOrd="0" destOrd="0" presId="urn:microsoft.com/office/officeart/2005/8/layout/hProcess11"/>
    <dgm:cxn modelId="{1CF54A75-54F0-4A4D-8BE8-D63CFEC029D8}" type="presParOf" srcId="{9891C177-E85D-4394-946D-0936FEB4BE56}" destId="{7423F9AC-2FFF-4469-9847-C1B4B8739D20}" srcOrd="0" destOrd="0" presId="urn:microsoft.com/office/officeart/2005/8/layout/hProcess11"/>
    <dgm:cxn modelId="{DEB6BE61-28AE-48D4-A6B0-36FC2ED9A36C}" type="presParOf" srcId="{9891C177-E85D-4394-946D-0936FEB4BE56}" destId="{68815D39-44DB-470D-9A95-516F03188A28}" srcOrd="1" destOrd="0" presId="urn:microsoft.com/office/officeart/2005/8/layout/hProcess11"/>
    <dgm:cxn modelId="{B79FA6C7-5F8C-4A05-8394-85F6A99388FC}" type="presParOf" srcId="{9891C177-E85D-4394-946D-0936FEB4BE56}" destId="{A1D0C0A3-58CD-4136-A99D-E87A9406A279}" srcOrd="2" destOrd="0" presId="urn:microsoft.com/office/officeart/2005/8/layout/hProcess11"/>
    <dgm:cxn modelId="{51907277-392E-4038-8F47-7817758DBA8A}" type="presParOf" srcId="{5CDEC707-BCBE-43F5-B585-979080258F8A}" destId="{53464C2A-0928-4F1D-A5A2-B07139425193}" srcOrd="1" destOrd="0" presId="urn:microsoft.com/office/officeart/2005/8/layout/hProcess11"/>
    <dgm:cxn modelId="{C18477F5-E6D9-4676-8904-82FDF8218847}" type="presParOf" srcId="{5CDEC707-BCBE-43F5-B585-979080258F8A}" destId="{FA1DC57A-6337-43E8-84F8-01B5C53F46F6}" srcOrd="2" destOrd="0" presId="urn:microsoft.com/office/officeart/2005/8/layout/hProcess11"/>
    <dgm:cxn modelId="{2A06DBA4-7BEE-471D-9DFC-A0D8D424351B}" type="presParOf" srcId="{FA1DC57A-6337-43E8-84F8-01B5C53F46F6}" destId="{664CBF77-3B0F-4922-AEB6-858ADC747614}" srcOrd="0" destOrd="0" presId="urn:microsoft.com/office/officeart/2005/8/layout/hProcess11"/>
    <dgm:cxn modelId="{C20E5E25-FFE5-41F0-B53F-6C9DC54FCF9D}" type="presParOf" srcId="{FA1DC57A-6337-43E8-84F8-01B5C53F46F6}" destId="{0463F417-1F52-4105-9C0A-8BAB9075805D}" srcOrd="1" destOrd="0" presId="urn:microsoft.com/office/officeart/2005/8/layout/hProcess11"/>
    <dgm:cxn modelId="{890E61F3-47D7-459B-BC32-93E2DA0128B5}" type="presParOf" srcId="{FA1DC57A-6337-43E8-84F8-01B5C53F46F6}" destId="{FD7C1E33-6720-4DE6-BD12-80D12DE23B5A}" srcOrd="2" destOrd="0" presId="urn:microsoft.com/office/officeart/2005/8/layout/hProcess11"/>
    <dgm:cxn modelId="{3C8B4895-70F8-44ED-A64D-C89506524023}" type="presParOf" srcId="{5CDEC707-BCBE-43F5-B585-979080258F8A}" destId="{B4E21C73-DD6B-4440-8172-5DB106784E74}" srcOrd="3" destOrd="0" presId="urn:microsoft.com/office/officeart/2005/8/layout/hProcess11"/>
    <dgm:cxn modelId="{59B072F3-FF7A-4297-AECD-A99C930257A5}" type="presParOf" srcId="{5CDEC707-BCBE-43F5-B585-979080258F8A}" destId="{5C527F45-0B16-4ED3-9105-D9C84717EEC5}" srcOrd="4" destOrd="0" presId="urn:microsoft.com/office/officeart/2005/8/layout/hProcess11"/>
    <dgm:cxn modelId="{FFCC89DA-9916-4F76-9952-34D6B30EC62E}" type="presParOf" srcId="{5C527F45-0B16-4ED3-9105-D9C84717EEC5}" destId="{33D6313D-CB60-45A9-8010-44CF9E775AB9}" srcOrd="0" destOrd="0" presId="urn:microsoft.com/office/officeart/2005/8/layout/hProcess11"/>
    <dgm:cxn modelId="{7DE24BD3-2DC9-4027-9032-60E149FB3DFE}" type="presParOf" srcId="{5C527F45-0B16-4ED3-9105-D9C84717EEC5}" destId="{B9C880B0-84DC-4637-88E6-C820BBC06CC3}" srcOrd="1" destOrd="0" presId="urn:microsoft.com/office/officeart/2005/8/layout/hProcess11"/>
    <dgm:cxn modelId="{7EF101CF-28A9-4215-8841-7C364CA5C1D1}" type="presParOf" srcId="{5C527F45-0B16-4ED3-9105-D9C84717EEC5}" destId="{571D0972-82C1-4D92-8F47-692FFD27A37C}" srcOrd="2" destOrd="0" presId="urn:microsoft.com/office/officeart/2005/8/layout/hProcess11"/>
    <dgm:cxn modelId="{E58496AF-3548-476E-868D-FCC910345621}" type="presParOf" srcId="{5CDEC707-BCBE-43F5-B585-979080258F8A}" destId="{ACC1662B-44FE-43D4-8987-DE4F72F8568F}" srcOrd="5" destOrd="0" presId="urn:microsoft.com/office/officeart/2005/8/layout/hProcess11"/>
    <dgm:cxn modelId="{6D3046C6-ED0F-44C1-BB10-3084AA1F902E}" type="presParOf" srcId="{5CDEC707-BCBE-43F5-B585-979080258F8A}" destId="{B977AB5D-CEDD-4601-A4D5-70EEB2966029}" srcOrd="6" destOrd="0" presId="urn:microsoft.com/office/officeart/2005/8/layout/hProcess11"/>
    <dgm:cxn modelId="{AC5703BB-A4C2-41EE-9E30-156388FBE0DC}" type="presParOf" srcId="{B977AB5D-CEDD-4601-A4D5-70EEB2966029}" destId="{FF6EAB80-EED0-483C-8857-9888E9B3F1B3}" srcOrd="0" destOrd="0" presId="urn:microsoft.com/office/officeart/2005/8/layout/hProcess11"/>
    <dgm:cxn modelId="{1B029836-D4A5-4A1F-A7CC-5518B4BB00D4}" type="presParOf" srcId="{B977AB5D-CEDD-4601-A4D5-70EEB2966029}" destId="{A295A98E-8B31-406A-A7F1-403AB6B531F9}" srcOrd="1" destOrd="0" presId="urn:microsoft.com/office/officeart/2005/8/layout/hProcess11"/>
    <dgm:cxn modelId="{9D73F79E-D7BD-426C-AA5D-A7A9530B5029}" type="presParOf" srcId="{B977AB5D-CEDD-4601-A4D5-70EEB2966029}" destId="{D1F2DD51-C5C1-4854-80CF-8F1B82486AFF}" srcOrd="2" destOrd="0" presId="urn:microsoft.com/office/officeart/2005/8/layout/hProcess11"/>
    <dgm:cxn modelId="{D7DE8EED-D8F9-483F-93AB-81C9529E5F06}" type="presParOf" srcId="{5CDEC707-BCBE-43F5-B585-979080258F8A}" destId="{DB10C996-2E33-4AAB-B653-426BB28C89A0}" srcOrd="7" destOrd="0" presId="urn:microsoft.com/office/officeart/2005/8/layout/hProcess11"/>
    <dgm:cxn modelId="{E98555C9-23F2-4350-A7C2-4CAD1140FDE0}" type="presParOf" srcId="{5CDEC707-BCBE-43F5-B585-979080258F8A}" destId="{BC44C1B4-E6AC-45BA-BCC9-A490E34B2EDA}" srcOrd="8" destOrd="0" presId="urn:microsoft.com/office/officeart/2005/8/layout/hProcess11"/>
    <dgm:cxn modelId="{5D685860-F5CE-4178-9F15-32BDBC6FD761}" type="presParOf" srcId="{BC44C1B4-E6AC-45BA-BCC9-A490E34B2EDA}" destId="{353FE40D-48B6-4C02-8926-25861F4E8D3D}" srcOrd="0" destOrd="0" presId="urn:microsoft.com/office/officeart/2005/8/layout/hProcess11"/>
    <dgm:cxn modelId="{70994400-3E6C-4398-9B5E-14FB49466769}" type="presParOf" srcId="{BC44C1B4-E6AC-45BA-BCC9-A490E34B2EDA}" destId="{9DAA8BF9-CD4A-4418-9060-3F73176A8BE8}" srcOrd="1" destOrd="0" presId="urn:microsoft.com/office/officeart/2005/8/layout/hProcess11"/>
    <dgm:cxn modelId="{2862168F-9EAE-4DED-A73C-D5AD36D58D83}" type="presParOf" srcId="{BC44C1B4-E6AC-45BA-BCC9-A490E34B2EDA}" destId="{AC164597-56D5-488B-9DEB-6950F3D70F2B}" srcOrd="2" destOrd="0" presId="urn:microsoft.com/office/officeart/2005/8/layout/hProcess11"/>
    <dgm:cxn modelId="{D6736D4B-30B9-4CBE-B09D-8F11F9ACC99D}" type="presParOf" srcId="{5CDEC707-BCBE-43F5-B585-979080258F8A}" destId="{2B001AFE-DC95-41B3-879A-49A414D01120}" srcOrd="9" destOrd="0" presId="urn:microsoft.com/office/officeart/2005/8/layout/hProcess11"/>
    <dgm:cxn modelId="{D32BDC66-AC89-4A34-9D19-67C231A3F97B}" type="presParOf" srcId="{5CDEC707-BCBE-43F5-B585-979080258F8A}" destId="{61788438-E1DC-4F7B-9C33-CFFA56822393}" srcOrd="10" destOrd="0" presId="urn:microsoft.com/office/officeart/2005/8/layout/hProcess11"/>
    <dgm:cxn modelId="{211EFA0E-B029-4F2A-825A-24711B540C01}" type="presParOf" srcId="{61788438-E1DC-4F7B-9C33-CFFA56822393}" destId="{4501F0B6-7F46-4B7C-9384-E751FB43FB6E}" srcOrd="0" destOrd="0" presId="urn:microsoft.com/office/officeart/2005/8/layout/hProcess11"/>
    <dgm:cxn modelId="{10D9F11F-8A06-4AD0-93C4-90E8AC2C5F37}" type="presParOf" srcId="{61788438-E1DC-4F7B-9C33-CFFA56822393}" destId="{24296F59-214F-4342-96A2-86CF8F372530}" srcOrd="1" destOrd="0" presId="urn:microsoft.com/office/officeart/2005/8/layout/hProcess11"/>
    <dgm:cxn modelId="{D5B8C334-F89E-4C16-9907-C0482BD897F3}" type="presParOf" srcId="{61788438-E1DC-4F7B-9C33-CFFA56822393}" destId="{F2E67365-4DDF-4B97-AEBD-17B8DAA709E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EA9A1DC-1BEA-480A-A6E2-F6CB758DBC5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233893E-9884-4E7A-BC15-954AC70F6BE3}">
      <dgm:prSet/>
      <dgm:spPr/>
      <dgm:t>
        <a:bodyPr/>
        <a:lstStyle/>
        <a:p>
          <a:endParaRPr lang="en-US" dirty="0"/>
        </a:p>
      </dgm:t>
    </dgm:pt>
    <dgm:pt modelId="{E3306DE2-5F1A-4565-ACDC-B5493F651C88}" type="parTrans" cxnId="{7AFF7166-3B22-49BD-A9F9-81B2F0F24159}">
      <dgm:prSet/>
      <dgm:spPr/>
      <dgm:t>
        <a:bodyPr/>
        <a:lstStyle/>
        <a:p>
          <a:endParaRPr lang="en-US"/>
        </a:p>
      </dgm:t>
    </dgm:pt>
    <dgm:pt modelId="{7E7EE5D0-A77E-4AC2-83D5-648C6BBE9A71}" type="sibTrans" cxnId="{7AFF7166-3B22-49BD-A9F9-81B2F0F24159}">
      <dgm:prSet/>
      <dgm:spPr/>
      <dgm:t>
        <a:bodyPr/>
        <a:lstStyle/>
        <a:p>
          <a:endParaRPr lang="en-US"/>
        </a:p>
      </dgm:t>
    </dgm:pt>
    <dgm:pt modelId="{181CDA40-7EBA-477C-9CEF-E94944462CA3}">
      <dgm:prSet/>
      <dgm:spPr/>
      <dgm:t>
        <a:bodyPr/>
        <a:lstStyle/>
        <a:p>
          <a:endParaRPr lang="en-US" dirty="0"/>
        </a:p>
      </dgm:t>
    </dgm:pt>
    <dgm:pt modelId="{036666F6-F492-4B31-AB3E-305799A20C6F}" type="parTrans" cxnId="{45045C7B-CA9A-4CA8-B402-B3B11CC4EB89}">
      <dgm:prSet/>
      <dgm:spPr/>
      <dgm:t>
        <a:bodyPr/>
        <a:lstStyle/>
        <a:p>
          <a:endParaRPr lang="en-US"/>
        </a:p>
      </dgm:t>
    </dgm:pt>
    <dgm:pt modelId="{B657D0BD-F196-4141-8D5C-02A5E1ECE698}" type="sibTrans" cxnId="{45045C7B-CA9A-4CA8-B402-B3B11CC4EB89}">
      <dgm:prSet/>
      <dgm:spPr/>
      <dgm:t>
        <a:bodyPr/>
        <a:lstStyle/>
        <a:p>
          <a:endParaRPr lang="en-US"/>
        </a:p>
      </dgm:t>
    </dgm:pt>
    <dgm:pt modelId="{20E11B3B-58B7-4B9F-B3F5-D109EB6A23C6}">
      <dgm:prSet/>
      <dgm:spPr/>
      <dgm:t>
        <a:bodyPr/>
        <a:lstStyle/>
        <a:p>
          <a:endParaRPr lang="en-US" dirty="0"/>
        </a:p>
      </dgm:t>
    </dgm:pt>
    <dgm:pt modelId="{B2C6609E-A754-417F-A423-B8D0FC4109D6}" type="parTrans" cxnId="{C0540E4E-8E99-4C0B-BD48-2D734F79D253}">
      <dgm:prSet/>
      <dgm:spPr/>
      <dgm:t>
        <a:bodyPr/>
        <a:lstStyle/>
        <a:p>
          <a:endParaRPr lang="en-US"/>
        </a:p>
      </dgm:t>
    </dgm:pt>
    <dgm:pt modelId="{C6920D60-A998-4A28-864B-78455D7C4D06}" type="sibTrans" cxnId="{C0540E4E-8E99-4C0B-BD48-2D734F79D253}">
      <dgm:prSet/>
      <dgm:spPr/>
      <dgm:t>
        <a:bodyPr/>
        <a:lstStyle/>
        <a:p>
          <a:endParaRPr lang="en-US"/>
        </a:p>
      </dgm:t>
    </dgm:pt>
    <dgm:pt modelId="{0FF36A50-D172-4135-9685-759C8C349526}">
      <dgm:prSet/>
      <dgm:spPr/>
      <dgm:t>
        <a:bodyPr/>
        <a:lstStyle/>
        <a:p>
          <a:endParaRPr lang="en-US" dirty="0"/>
        </a:p>
      </dgm:t>
    </dgm:pt>
    <dgm:pt modelId="{90D27DF5-C341-4D8A-BF10-999CE7ECDAFB}" type="parTrans" cxnId="{8E16C56C-E039-4DC3-92C0-4316C19DA18D}">
      <dgm:prSet/>
      <dgm:spPr/>
      <dgm:t>
        <a:bodyPr/>
        <a:lstStyle/>
        <a:p>
          <a:endParaRPr lang="en-US"/>
        </a:p>
      </dgm:t>
    </dgm:pt>
    <dgm:pt modelId="{BD7CD0F2-4050-47E9-8831-85B0D9DBCF38}" type="sibTrans" cxnId="{8E16C56C-E039-4DC3-92C0-4316C19DA18D}">
      <dgm:prSet/>
      <dgm:spPr/>
      <dgm:t>
        <a:bodyPr/>
        <a:lstStyle/>
        <a:p>
          <a:endParaRPr lang="en-US"/>
        </a:p>
      </dgm:t>
    </dgm:pt>
    <dgm:pt modelId="{1B9790DC-0EB9-483B-A02D-9F19B087AFC2}">
      <dgm:prSet/>
      <dgm:spPr/>
      <dgm:t>
        <a:bodyPr/>
        <a:lstStyle/>
        <a:p>
          <a:endParaRPr lang="en-US" dirty="0"/>
        </a:p>
      </dgm:t>
    </dgm:pt>
    <dgm:pt modelId="{3E5A6ED5-786F-42F7-9801-8F1D2370FF00}" type="parTrans" cxnId="{B84FF414-7C49-4872-9CB3-D97E9A6A95CD}">
      <dgm:prSet/>
      <dgm:spPr/>
      <dgm:t>
        <a:bodyPr/>
        <a:lstStyle/>
        <a:p>
          <a:endParaRPr lang="en-US"/>
        </a:p>
      </dgm:t>
    </dgm:pt>
    <dgm:pt modelId="{58FE8D20-3A31-49F8-8386-CA2460179365}" type="sibTrans" cxnId="{B84FF414-7C49-4872-9CB3-D97E9A6A95CD}">
      <dgm:prSet/>
      <dgm:spPr/>
      <dgm:t>
        <a:bodyPr/>
        <a:lstStyle/>
        <a:p>
          <a:endParaRPr lang="en-US"/>
        </a:p>
      </dgm:t>
    </dgm:pt>
    <dgm:pt modelId="{DC42F270-BC65-46F7-A218-912C1FA454D2}">
      <dgm:prSet/>
      <dgm:spPr/>
      <dgm:t>
        <a:bodyPr/>
        <a:lstStyle/>
        <a:p>
          <a:endParaRPr lang="en-US" dirty="0"/>
        </a:p>
      </dgm:t>
    </dgm:pt>
    <dgm:pt modelId="{768DA05E-A757-48EB-8EC8-9503E0CAE99D}" type="parTrans" cxnId="{A9A3B52B-B686-46D8-A6B3-998CEE9F9215}">
      <dgm:prSet/>
      <dgm:spPr/>
      <dgm:t>
        <a:bodyPr/>
        <a:lstStyle/>
        <a:p>
          <a:endParaRPr lang="en-US"/>
        </a:p>
      </dgm:t>
    </dgm:pt>
    <dgm:pt modelId="{984A5EB8-E0B2-45FC-9C05-CDBD0D611FFF}" type="sibTrans" cxnId="{A9A3B52B-B686-46D8-A6B3-998CEE9F9215}">
      <dgm:prSet/>
      <dgm:spPr/>
      <dgm:t>
        <a:bodyPr/>
        <a:lstStyle/>
        <a:p>
          <a:endParaRPr lang="en-US"/>
        </a:p>
      </dgm:t>
    </dgm:pt>
    <dgm:pt modelId="{0A9DCFA7-83F4-4336-92CF-430BFAF8FC73}" type="pres">
      <dgm:prSet presAssocID="{3EA9A1DC-1BEA-480A-A6E2-F6CB758DBC57}" presName="Name0" presStyleCnt="0">
        <dgm:presLayoutVars>
          <dgm:dir/>
          <dgm:resizeHandles val="exact"/>
        </dgm:presLayoutVars>
      </dgm:prSet>
      <dgm:spPr/>
    </dgm:pt>
    <dgm:pt modelId="{D7BE2C86-8B73-4006-8AF1-BCB5935BCE1C}" type="pres">
      <dgm:prSet presAssocID="{3EA9A1DC-1BEA-480A-A6E2-F6CB758DBC57}" presName="arrow" presStyleLbl="bgShp" presStyleIdx="0" presStyleCnt="1"/>
      <dgm:spPr/>
    </dgm:pt>
    <dgm:pt modelId="{5CDEC707-BCBE-43F5-B585-979080258F8A}" type="pres">
      <dgm:prSet presAssocID="{3EA9A1DC-1BEA-480A-A6E2-F6CB758DBC57}" presName="points" presStyleCnt="0"/>
      <dgm:spPr/>
    </dgm:pt>
    <dgm:pt modelId="{9891C177-E85D-4394-946D-0936FEB4BE56}" type="pres">
      <dgm:prSet presAssocID="{181CDA40-7EBA-477C-9CEF-E94944462CA3}" presName="compositeA" presStyleCnt="0"/>
      <dgm:spPr/>
    </dgm:pt>
    <dgm:pt modelId="{7423F9AC-2FFF-4469-9847-C1B4B8739D20}" type="pres">
      <dgm:prSet presAssocID="{181CDA40-7EBA-477C-9CEF-E94944462CA3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15D39-44DB-470D-9A95-516F03188A28}" type="pres">
      <dgm:prSet presAssocID="{181CDA40-7EBA-477C-9CEF-E94944462CA3}" presName="circleA" presStyleLbl="node1" presStyleIdx="0" presStyleCnt="6"/>
      <dgm:spPr>
        <a:solidFill>
          <a:schemeClr val="accent1"/>
        </a:solidFill>
      </dgm:spPr>
    </dgm:pt>
    <dgm:pt modelId="{A1D0C0A3-58CD-4136-A99D-E87A9406A279}" type="pres">
      <dgm:prSet presAssocID="{181CDA40-7EBA-477C-9CEF-E94944462CA3}" presName="spaceA" presStyleCnt="0"/>
      <dgm:spPr/>
    </dgm:pt>
    <dgm:pt modelId="{53464C2A-0928-4F1D-A5A2-B07139425193}" type="pres">
      <dgm:prSet presAssocID="{B657D0BD-F196-4141-8D5C-02A5E1ECE698}" presName="space" presStyleCnt="0"/>
      <dgm:spPr/>
    </dgm:pt>
    <dgm:pt modelId="{FA1DC57A-6337-43E8-84F8-01B5C53F46F6}" type="pres">
      <dgm:prSet presAssocID="{20E11B3B-58B7-4B9F-B3F5-D109EB6A23C6}" presName="compositeB" presStyleCnt="0"/>
      <dgm:spPr/>
    </dgm:pt>
    <dgm:pt modelId="{664CBF77-3B0F-4922-AEB6-858ADC747614}" type="pres">
      <dgm:prSet presAssocID="{20E11B3B-58B7-4B9F-B3F5-D109EB6A23C6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3F417-1F52-4105-9C0A-8BAB9075805D}" type="pres">
      <dgm:prSet presAssocID="{20E11B3B-58B7-4B9F-B3F5-D109EB6A23C6}" presName="circleB" presStyleLbl="node1" presStyleIdx="1" presStyleCnt="6"/>
      <dgm:spPr/>
    </dgm:pt>
    <dgm:pt modelId="{FD7C1E33-6720-4DE6-BD12-80D12DE23B5A}" type="pres">
      <dgm:prSet presAssocID="{20E11B3B-58B7-4B9F-B3F5-D109EB6A23C6}" presName="spaceB" presStyleCnt="0"/>
      <dgm:spPr/>
    </dgm:pt>
    <dgm:pt modelId="{B4E21C73-DD6B-4440-8172-5DB106784E74}" type="pres">
      <dgm:prSet presAssocID="{C6920D60-A998-4A28-864B-78455D7C4D06}" presName="space" presStyleCnt="0"/>
      <dgm:spPr/>
    </dgm:pt>
    <dgm:pt modelId="{5C527F45-0B16-4ED3-9105-D9C84717EEC5}" type="pres">
      <dgm:prSet presAssocID="{0FF36A50-D172-4135-9685-759C8C349526}" presName="compositeA" presStyleCnt="0"/>
      <dgm:spPr/>
    </dgm:pt>
    <dgm:pt modelId="{33D6313D-CB60-45A9-8010-44CF9E775AB9}" type="pres">
      <dgm:prSet presAssocID="{0FF36A50-D172-4135-9685-759C8C349526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880B0-84DC-4637-88E6-C820BBC06CC3}" type="pres">
      <dgm:prSet presAssocID="{0FF36A50-D172-4135-9685-759C8C349526}" presName="circleA" presStyleLbl="node1" presStyleIdx="2" presStyleCnt="6"/>
      <dgm:spPr/>
    </dgm:pt>
    <dgm:pt modelId="{571D0972-82C1-4D92-8F47-692FFD27A37C}" type="pres">
      <dgm:prSet presAssocID="{0FF36A50-D172-4135-9685-759C8C349526}" presName="spaceA" presStyleCnt="0"/>
      <dgm:spPr/>
    </dgm:pt>
    <dgm:pt modelId="{ACC1662B-44FE-43D4-8987-DE4F72F8568F}" type="pres">
      <dgm:prSet presAssocID="{BD7CD0F2-4050-47E9-8831-85B0D9DBCF38}" presName="space" presStyleCnt="0"/>
      <dgm:spPr/>
    </dgm:pt>
    <dgm:pt modelId="{B977AB5D-CEDD-4601-A4D5-70EEB2966029}" type="pres">
      <dgm:prSet presAssocID="{1B9790DC-0EB9-483B-A02D-9F19B087AFC2}" presName="compositeB" presStyleCnt="0"/>
      <dgm:spPr/>
    </dgm:pt>
    <dgm:pt modelId="{FF6EAB80-EED0-483C-8857-9888E9B3F1B3}" type="pres">
      <dgm:prSet presAssocID="{1B9790DC-0EB9-483B-A02D-9F19B087AFC2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5A98E-8B31-406A-A7F1-403AB6B531F9}" type="pres">
      <dgm:prSet presAssocID="{1B9790DC-0EB9-483B-A02D-9F19B087AFC2}" presName="circleB" presStyleLbl="node1" presStyleIdx="3" presStyleCnt="6"/>
      <dgm:spPr/>
    </dgm:pt>
    <dgm:pt modelId="{D1F2DD51-C5C1-4854-80CF-8F1B82486AFF}" type="pres">
      <dgm:prSet presAssocID="{1B9790DC-0EB9-483B-A02D-9F19B087AFC2}" presName="spaceB" presStyleCnt="0"/>
      <dgm:spPr/>
    </dgm:pt>
    <dgm:pt modelId="{DB10C996-2E33-4AAB-B653-426BB28C89A0}" type="pres">
      <dgm:prSet presAssocID="{58FE8D20-3A31-49F8-8386-CA2460179365}" presName="space" presStyleCnt="0"/>
      <dgm:spPr/>
    </dgm:pt>
    <dgm:pt modelId="{BC44C1B4-E6AC-45BA-BCC9-A490E34B2EDA}" type="pres">
      <dgm:prSet presAssocID="{DC42F270-BC65-46F7-A218-912C1FA454D2}" presName="compositeA" presStyleCnt="0"/>
      <dgm:spPr/>
    </dgm:pt>
    <dgm:pt modelId="{353FE40D-48B6-4C02-8926-25861F4E8D3D}" type="pres">
      <dgm:prSet presAssocID="{DC42F270-BC65-46F7-A218-912C1FA454D2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A8BF9-CD4A-4418-9060-3F73176A8BE8}" type="pres">
      <dgm:prSet presAssocID="{DC42F270-BC65-46F7-A218-912C1FA454D2}" presName="circleA" presStyleLbl="node1" presStyleIdx="4" presStyleCnt="6"/>
      <dgm:spPr/>
    </dgm:pt>
    <dgm:pt modelId="{AC164597-56D5-488B-9DEB-6950F3D70F2B}" type="pres">
      <dgm:prSet presAssocID="{DC42F270-BC65-46F7-A218-912C1FA454D2}" presName="spaceA" presStyleCnt="0"/>
      <dgm:spPr/>
    </dgm:pt>
    <dgm:pt modelId="{2B001AFE-DC95-41B3-879A-49A414D01120}" type="pres">
      <dgm:prSet presAssocID="{984A5EB8-E0B2-45FC-9C05-CDBD0D611FFF}" presName="space" presStyleCnt="0"/>
      <dgm:spPr/>
    </dgm:pt>
    <dgm:pt modelId="{61788438-E1DC-4F7B-9C33-CFFA56822393}" type="pres">
      <dgm:prSet presAssocID="{C233893E-9884-4E7A-BC15-954AC70F6BE3}" presName="compositeB" presStyleCnt="0"/>
      <dgm:spPr/>
    </dgm:pt>
    <dgm:pt modelId="{4501F0B6-7F46-4B7C-9384-E751FB43FB6E}" type="pres">
      <dgm:prSet presAssocID="{C233893E-9884-4E7A-BC15-954AC70F6BE3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96F59-214F-4342-96A2-86CF8F372530}" type="pres">
      <dgm:prSet presAssocID="{C233893E-9884-4E7A-BC15-954AC70F6BE3}" presName="circleB" presStyleLbl="node1" presStyleIdx="5" presStyleCnt="6"/>
      <dgm:spPr>
        <a:solidFill>
          <a:srgbClr val="FF0000"/>
        </a:solidFill>
      </dgm:spPr>
    </dgm:pt>
    <dgm:pt modelId="{F2E67365-4DDF-4B97-AEBD-17B8DAA709E7}" type="pres">
      <dgm:prSet presAssocID="{C233893E-9884-4E7A-BC15-954AC70F6BE3}" presName="spaceB" presStyleCnt="0"/>
      <dgm:spPr/>
    </dgm:pt>
  </dgm:ptLst>
  <dgm:cxnLst>
    <dgm:cxn modelId="{924F7CD5-AC0C-4C1D-AFEA-3B38DA61BA14}" type="presOf" srcId="{181CDA40-7EBA-477C-9CEF-E94944462CA3}" destId="{7423F9AC-2FFF-4469-9847-C1B4B8739D20}" srcOrd="0" destOrd="0" presId="urn:microsoft.com/office/officeart/2005/8/layout/hProcess11"/>
    <dgm:cxn modelId="{C0540E4E-8E99-4C0B-BD48-2D734F79D253}" srcId="{3EA9A1DC-1BEA-480A-A6E2-F6CB758DBC57}" destId="{20E11B3B-58B7-4B9F-B3F5-D109EB6A23C6}" srcOrd="1" destOrd="0" parTransId="{B2C6609E-A754-417F-A423-B8D0FC4109D6}" sibTransId="{C6920D60-A998-4A28-864B-78455D7C4D06}"/>
    <dgm:cxn modelId="{45045C7B-CA9A-4CA8-B402-B3B11CC4EB89}" srcId="{3EA9A1DC-1BEA-480A-A6E2-F6CB758DBC57}" destId="{181CDA40-7EBA-477C-9CEF-E94944462CA3}" srcOrd="0" destOrd="0" parTransId="{036666F6-F492-4B31-AB3E-305799A20C6F}" sibTransId="{B657D0BD-F196-4141-8D5C-02A5E1ECE698}"/>
    <dgm:cxn modelId="{132B5A27-1261-4D28-8CCF-A1FBBAEA2B1F}" type="presOf" srcId="{C233893E-9884-4E7A-BC15-954AC70F6BE3}" destId="{4501F0B6-7F46-4B7C-9384-E751FB43FB6E}" srcOrd="0" destOrd="0" presId="urn:microsoft.com/office/officeart/2005/8/layout/hProcess11"/>
    <dgm:cxn modelId="{B83AE4B3-7DC1-4532-A820-06F75263DDD5}" type="presOf" srcId="{1B9790DC-0EB9-483B-A02D-9F19B087AFC2}" destId="{FF6EAB80-EED0-483C-8857-9888E9B3F1B3}" srcOrd="0" destOrd="0" presId="urn:microsoft.com/office/officeart/2005/8/layout/hProcess11"/>
    <dgm:cxn modelId="{5AECD3A7-BE98-412B-B534-A37D7A522DB0}" type="presOf" srcId="{DC42F270-BC65-46F7-A218-912C1FA454D2}" destId="{353FE40D-48B6-4C02-8926-25861F4E8D3D}" srcOrd="0" destOrd="0" presId="urn:microsoft.com/office/officeart/2005/8/layout/hProcess11"/>
    <dgm:cxn modelId="{B84FF414-7C49-4872-9CB3-D97E9A6A95CD}" srcId="{3EA9A1DC-1BEA-480A-A6E2-F6CB758DBC57}" destId="{1B9790DC-0EB9-483B-A02D-9F19B087AFC2}" srcOrd="3" destOrd="0" parTransId="{3E5A6ED5-786F-42F7-9801-8F1D2370FF00}" sibTransId="{58FE8D20-3A31-49F8-8386-CA2460179365}"/>
    <dgm:cxn modelId="{7AFF7166-3B22-49BD-A9F9-81B2F0F24159}" srcId="{3EA9A1DC-1BEA-480A-A6E2-F6CB758DBC57}" destId="{C233893E-9884-4E7A-BC15-954AC70F6BE3}" srcOrd="5" destOrd="0" parTransId="{E3306DE2-5F1A-4565-ACDC-B5493F651C88}" sibTransId="{7E7EE5D0-A77E-4AC2-83D5-648C6BBE9A71}"/>
    <dgm:cxn modelId="{7C1CCBDE-7ABF-48AF-B0EB-3F67689D728B}" type="presOf" srcId="{3EA9A1DC-1BEA-480A-A6E2-F6CB758DBC57}" destId="{0A9DCFA7-83F4-4336-92CF-430BFAF8FC73}" srcOrd="0" destOrd="0" presId="urn:microsoft.com/office/officeart/2005/8/layout/hProcess11"/>
    <dgm:cxn modelId="{A9A3B52B-B686-46D8-A6B3-998CEE9F9215}" srcId="{3EA9A1DC-1BEA-480A-A6E2-F6CB758DBC57}" destId="{DC42F270-BC65-46F7-A218-912C1FA454D2}" srcOrd="4" destOrd="0" parTransId="{768DA05E-A757-48EB-8EC8-9503E0CAE99D}" sibTransId="{984A5EB8-E0B2-45FC-9C05-CDBD0D611FFF}"/>
    <dgm:cxn modelId="{699EA797-C7D5-4F13-98DC-E56C4450AFA2}" type="presOf" srcId="{0FF36A50-D172-4135-9685-759C8C349526}" destId="{33D6313D-CB60-45A9-8010-44CF9E775AB9}" srcOrd="0" destOrd="0" presId="urn:microsoft.com/office/officeart/2005/8/layout/hProcess11"/>
    <dgm:cxn modelId="{8E16C56C-E039-4DC3-92C0-4316C19DA18D}" srcId="{3EA9A1DC-1BEA-480A-A6E2-F6CB758DBC57}" destId="{0FF36A50-D172-4135-9685-759C8C349526}" srcOrd="2" destOrd="0" parTransId="{90D27DF5-C341-4D8A-BF10-999CE7ECDAFB}" sibTransId="{BD7CD0F2-4050-47E9-8831-85B0D9DBCF38}"/>
    <dgm:cxn modelId="{9BF20CD2-0B32-4A0A-A823-CF339C76FB7A}" type="presOf" srcId="{20E11B3B-58B7-4B9F-B3F5-D109EB6A23C6}" destId="{664CBF77-3B0F-4922-AEB6-858ADC747614}" srcOrd="0" destOrd="0" presId="urn:microsoft.com/office/officeart/2005/8/layout/hProcess11"/>
    <dgm:cxn modelId="{61C82415-15F5-4F0D-AB65-E172F9CBAFB7}" type="presParOf" srcId="{0A9DCFA7-83F4-4336-92CF-430BFAF8FC73}" destId="{D7BE2C86-8B73-4006-8AF1-BCB5935BCE1C}" srcOrd="0" destOrd="0" presId="urn:microsoft.com/office/officeart/2005/8/layout/hProcess11"/>
    <dgm:cxn modelId="{DBED6049-7F03-4D56-94B8-0854C0EB3DDA}" type="presParOf" srcId="{0A9DCFA7-83F4-4336-92CF-430BFAF8FC73}" destId="{5CDEC707-BCBE-43F5-B585-979080258F8A}" srcOrd="1" destOrd="0" presId="urn:microsoft.com/office/officeart/2005/8/layout/hProcess11"/>
    <dgm:cxn modelId="{447B720A-B78E-4D68-8880-C2A021F0B245}" type="presParOf" srcId="{5CDEC707-BCBE-43F5-B585-979080258F8A}" destId="{9891C177-E85D-4394-946D-0936FEB4BE56}" srcOrd="0" destOrd="0" presId="urn:microsoft.com/office/officeart/2005/8/layout/hProcess11"/>
    <dgm:cxn modelId="{4375346B-954A-4495-B08B-9AB6F0B3C7C9}" type="presParOf" srcId="{9891C177-E85D-4394-946D-0936FEB4BE56}" destId="{7423F9AC-2FFF-4469-9847-C1B4B8739D20}" srcOrd="0" destOrd="0" presId="urn:microsoft.com/office/officeart/2005/8/layout/hProcess11"/>
    <dgm:cxn modelId="{4CC76CAE-A546-4E05-AD66-441DA2FF8F97}" type="presParOf" srcId="{9891C177-E85D-4394-946D-0936FEB4BE56}" destId="{68815D39-44DB-470D-9A95-516F03188A28}" srcOrd="1" destOrd="0" presId="urn:microsoft.com/office/officeart/2005/8/layout/hProcess11"/>
    <dgm:cxn modelId="{8EF8D4A3-1AFF-4ED5-9480-58CEF3D352E9}" type="presParOf" srcId="{9891C177-E85D-4394-946D-0936FEB4BE56}" destId="{A1D0C0A3-58CD-4136-A99D-E87A9406A279}" srcOrd="2" destOrd="0" presId="urn:microsoft.com/office/officeart/2005/8/layout/hProcess11"/>
    <dgm:cxn modelId="{8B05C38F-5B42-49E5-BDE2-88FBBD555F41}" type="presParOf" srcId="{5CDEC707-BCBE-43F5-B585-979080258F8A}" destId="{53464C2A-0928-4F1D-A5A2-B07139425193}" srcOrd="1" destOrd="0" presId="urn:microsoft.com/office/officeart/2005/8/layout/hProcess11"/>
    <dgm:cxn modelId="{4C57D744-5AD1-40B2-BFFA-B4D4F253DEF0}" type="presParOf" srcId="{5CDEC707-BCBE-43F5-B585-979080258F8A}" destId="{FA1DC57A-6337-43E8-84F8-01B5C53F46F6}" srcOrd="2" destOrd="0" presId="urn:microsoft.com/office/officeart/2005/8/layout/hProcess11"/>
    <dgm:cxn modelId="{45375FD1-7283-439F-878F-EF2F45341805}" type="presParOf" srcId="{FA1DC57A-6337-43E8-84F8-01B5C53F46F6}" destId="{664CBF77-3B0F-4922-AEB6-858ADC747614}" srcOrd="0" destOrd="0" presId="urn:microsoft.com/office/officeart/2005/8/layout/hProcess11"/>
    <dgm:cxn modelId="{2C7D737D-BBAE-4713-88EE-3FED279D509E}" type="presParOf" srcId="{FA1DC57A-6337-43E8-84F8-01B5C53F46F6}" destId="{0463F417-1F52-4105-9C0A-8BAB9075805D}" srcOrd="1" destOrd="0" presId="urn:microsoft.com/office/officeart/2005/8/layout/hProcess11"/>
    <dgm:cxn modelId="{8B1F21CA-FF84-479E-ADD8-A75DA5094EB6}" type="presParOf" srcId="{FA1DC57A-6337-43E8-84F8-01B5C53F46F6}" destId="{FD7C1E33-6720-4DE6-BD12-80D12DE23B5A}" srcOrd="2" destOrd="0" presId="urn:microsoft.com/office/officeart/2005/8/layout/hProcess11"/>
    <dgm:cxn modelId="{31A82CC4-FD9D-4E1F-B739-606CC8CC815C}" type="presParOf" srcId="{5CDEC707-BCBE-43F5-B585-979080258F8A}" destId="{B4E21C73-DD6B-4440-8172-5DB106784E74}" srcOrd="3" destOrd="0" presId="urn:microsoft.com/office/officeart/2005/8/layout/hProcess11"/>
    <dgm:cxn modelId="{A4E84265-8366-4480-9732-8A41D4E9C348}" type="presParOf" srcId="{5CDEC707-BCBE-43F5-B585-979080258F8A}" destId="{5C527F45-0B16-4ED3-9105-D9C84717EEC5}" srcOrd="4" destOrd="0" presId="urn:microsoft.com/office/officeart/2005/8/layout/hProcess11"/>
    <dgm:cxn modelId="{3109FADE-1C13-4F42-9BB9-D10894C2B8CC}" type="presParOf" srcId="{5C527F45-0B16-4ED3-9105-D9C84717EEC5}" destId="{33D6313D-CB60-45A9-8010-44CF9E775AB9}" srcOrd="0" destOrd="0" presId="urn:microsoft.com/office/officeart/2005/8/layout/hProcess11"/>
    <dgm:cxn modelId="{3391392B-17CC-4992-8CF3-53D969D78FD9}" type="presParOf" srcId="{5C527F45-0B16-4ED3-9105-D9C84717EEC5}" destId="{B9C880B0-84DC-4637-88E6-C820BBC06CC3}" srcOrd="1" destOrd="0" presId="urn:microsoft.com/office/officeart/2005/8/layout/hProcess11"/>
    <dgm:cxn modelId="{4431E210-4FEA-4D4F-BA8A-386CED972AFD}" type="presParOf" srcId="{5C527F45-0B16-4ED3-9105-D9C84717EEC5}" destId="{571D0972-82C1-4D92-8F47-692FFD27A37C}" srcOrd="2" destOrd="0" presId="urn:microsoft.com/office/officeart/2005/8/layout/hProcess11"/>
    <dgm:cxn modelId="{4F26A028-E746-40A2-9ABD-70D79FB4277E}" type="presParOf" srcId="{5CDEC707-BCBE-43F5-B585-979080258F8A}" destId="{ACC1662B-44FE-43D4-8987-DE4F72F8568F}" srcOrd="5" destOrd="0" presId="urn:microsoft.com/office/officeart/2005/8/layout/hProcess11"/>
    <dgm:cxn modelId="{550D09B3-974E-4A89-A107-5A1BBE6ACBE2}" type="presParOf" srcId="{5CDEC707-BCBE-43F5-B585-979080258F8A}" destId="{B977AB5D-CEDD-4601-A4D5-70EEB2966029}" srcOrd="6" destOrd="0" presId="urn:microsoft.com/office/officeart/2005/8/layout/hProcess11"/>
    <dgm:cxn modelId="{FD796467-A1D9-4C2E-86FC-A6AB6750A2C9}" type="presParOf" srcId="{B977AB5D-CEDD-4601-A4D5-70EEB2966029}" destId="{FF6EAB80-EED0-483C-8857-9888E9B3F1B3}" srcOrd="0" destOrd="0" presId="urn:microsoft.com/office/officeart/2005/8/layout/hProcess11"/>
    <dgm:cxn modelId="{15B6F8D2-3116-4F11-8D14-BCF21A4EDCEA}" type="presParOf" srcId="{B977AB5D-CEDD-4601-A4D5-70EEB2966029}" destId="{A295A98E-8B31-406A-A7F1-403AB6B531F9}" srcOrd="1" destOrd="0" presId="urn:microsoft.com/office/officeart/2005/8/layout/hProcess11"/>
    <dgm:cxn modelId="{A070472B-1C0D-472E-B82B-20A40AADF480}" type="presParOf" srcId="{B977AB5D-CEDD-4601-A4D5-70EEB2966029}" destId="{D1F2DD51-C5C1-4854-80CF-8F1B82486AFF}" srcOrd="2" destOrd="0" presId="urn:microsoft.com/office/officeart/2005/8/layout/hProcess11"/>
    <dgm:cxn modelId="{2563B0EE-84BE-4796-9776-F8509437078E}" type="presParOf" srcId="{5CDEC707-BCBE-43F5-B585-979080258F8A}" destId="{DB10C996-2E33-4AAB-B653-426BB28C89A0}" srcOrd="7" destOrd="0" presId="urn:microsoft.com/office/officeart/2005/8/layout/hProcess11"/>
    <dgm:cxn modelId="{3515B96C-9D0E-4684-BCA4-F983863356CB}" type="presParOf" srcId="{5CDEC707-BCBE-43F5-B585-979080258F8A}" destId="{BC44C1B4-E6AC-45BA-BCC9-A490E34B2EDA}" srcOrd="8" destOrd="0" presId="urn:microsoft.com/office/officeart/2005/8/layout/hProcess11"/>
    <dgm:cxn modelId="{118E9010-760E-4660-B359-12B71DDFD40F}" type="presParOf" srcId="{BC44C1B4-E6AC-45BA-BCC9-A490E34B2EDA}" destId="{353FE40D-48B6-4C02-8926-25861F4E8D3D}" srcOrd="0" destOrd="0" presId="urn:microsoft.com/office/officeart/2005/8/layout/hProcess11"/>
    <dgm:cxn modelId="{886F5C47-1996-44BC-96F5-15B4D29831FF}" type="presParOf" srcId="{BC44C1B4-E6AC-45BA-BCC9-A490E34B2EDA}" destId="{9DAA8BF9-CD4A-4418-9060-3F73176A8BE8}" srcOrd="1" destOrd="0" presId="urn:microsoft.com/office/officeart/2005/8/layout/hProcess11"/>
    <dgm:cxn modelId="{DA4CF8CB-8614-4F2F-B8DC-070ABD6EFE0A}" type="presParOf" srcId="{BC44C1B4-E6AC-45BA-BCC9-A490E34B2EDA}" destId="{AC164597-56D5-488B-9DEB-6950F3D70F2B}" srcOrd="2" destOrd="0" presId="urn:microsoft.com/office/officeart/2005/8/layout/hProcess11"/>
    <dgm:cxn modelId="{0FAF4D80-C26C-495D-AAB4-BB342AA8AE81}" type="presParOf" srcId="{5CDEC707-BCBE-43F5-B585-979080258F8A}" destId="{2B001AFE-DC95-41B3-879A-49A414D01120}" srcOrd="9" destOrd="0" presId="urn:microsoft.com/office/officeart/2005/8/layout/hProcess11"/>
    <dgm:cxn modelId="{11C66C00-7382-4997-A239-B37D696200B0}" type="presParOf" srcId="{5CDEC707-BCBE-43F5-B585-979080258F8A}" destId="{61788438-E1DC-4F7B-9C33-CFFA56822393}" srcOrd="10" destOrd="0" presId="urn:microsoft.com/office/officeart/2005/8/layout/hProcess11"/>
    <dgm:cxn modelId="{15EE1BB3-6078-4CF5-89BE-4EAAD8218B7E}" type="presParOf" srcId="{61788438-E1DC-4F7B-9C33-CFFA56822393}" destId="{4501F0B6-7F46-4B7C-9384-E751FB43FB6E}" srcOrd="0" destOrd="0" presId="urn:microsoft.com/office/officeart/2005/8/layout/hProcess11"/>
    <dgm:cxn modelId="{FD3AA9C8-7EE1-4425-BD04-4100F0F3F7B1}" type="presParOf" srcId="{61788438-E1DC-4F7B-9C33-CFFA56822393}" destId="{24296F59-214F-4342-96A2-86CF8F372530}" srcOrd="1" destOrd="0" presId="urn:microsoft.com/office/officeart/2005/8/layout/hProcess11"/>
    <dgm:cxn modelId="{3F436E8C-2BD4-400C-88D5-A4D01C9F7987}" type="presParOf" srcId="{61788438-E1DC-4F7B-9C33-CFFA56822393}" destId="{F2E67365-4DDF-4B97-AEBD-17B8DAA709E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BE2C86-8B73-4006-8AF1-BCB5935BCE1C}">
      <dsp:nvSpPr>
        <dsp:cNvPr id="0" name=""/>
        <dsp:cNvSpPr/>
      </dsp:nvSpPr>
      <dsp:spPr>
        <a:xfrm>
          <a:off x="0" y="365760"/>
          <a:ext cx="8839200" cy="48768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3F9AC-2FFF-4469-9847-C1B4B8739D20}">
      <dsp:nvSpPr>
        <dsp:cNvPr id="0" name=""/>
        <dsp:cNvSpPr/>
      </dsp:nvSpPr>
      <dsp:spPr>
        <a:xfrm>
          <a:off x="2184" y="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184" y="0"/>
        <a:ext cx="1272145" cy="487680"/>
      </dsp:txXfrm>
    </dsp:sp>
    <dsp:sp modelId="{68815D39-44DB-470D-9A95-516F03188A28}">
      <dsp:nvSpPr>
        <dsp:cNvPr id="0" name=""/>
        <dsp:cNvSpPr/>
      </dsp:nvSpPr>
      <dsp:spPr>
        <a:xfrm>
          <a:off x="577297" y="548640"/>
          <a:ext cx="121920" cy="12192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CBF77-3B0F-4922-AEB6-858ADC747614}">
      <dsp:nvSpPr>
        <dsp:cNvPr id="0" name=""/>
        <dsp:cNvSpPr/>
      </dsp:nvSpPr>
      <dsp:spPr>
        <a:xfrm>
          <a:off x="1337937" y="73152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337937" y="731520"/>
        <a:ext cx="1272145" cy="487680"/>
      </dsp:txXfrm>
    </dsp:sp>
    <dsp:sp modelId="{0463F417-1F52-4105-9C0A-8BAB9075805D}">
      <dsp:nvSpPr>
        <dsp:cNvPr id="0" name=""/>
        <dsp:cNvSpPr/>
      </dsp:nvSpPr>
      <dsp:spPr>
        <a:xfrm>
          <a:off x="1913050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6313D-CB60-45A9-8010-44CF9E775AB9}">
      <dsp:nvSpPr>
        <dsp:cNvPr id="0" name=""/>
        <dsp:cNvSpPr/>
      </dsp:nvSpPr>
      <dsp:spPr>
        <a:xfrm>
          <a:off x="2673690" y="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673690" y="0"/>
        <a:ext cx="1272145" cy="487680"/>
      </dsp:txXfrm>
    </dsp:sp>
    <dsp:sp modelId="{B9C880B0-84DC-4637-88E6-C820BBC06CC3}">
      <dsp:nvSpPr>
        <dsp:cNvPr id="0" name=""/>
        <dsp:cNvSpPr/>
      </dsp:nvSpPr>
      <dsp:spPr>
        <a:xfrm>
          <a:off x="3248803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EAB80-EED0-483C-8857-9888E9B3F1B3}">
      <dsp:nvSpPr>
        <dsp:cNvPr id="0" name=""/>
        <dsp:cNvSpPr/>
      </dsp:nvSpPr>
      <dsp:spPr>
        <a:xfrm>
          <a:off x="4009443" y="73152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4009443" y="731520"/>
        <a:ext cx="1272145" cy="487680"/>
      </dsp:txXfrm>
    </dsp:sp>
    <dsp:sp modelId="{A295A98E-8B31-406A-A7F1-403AB6B531F9}">
      <dsp:nvSpPr>
        <dsp:cNvPr id="0" name=""/>
        <dsp:cNvSpPr/>
      </dsp:nvSpPr>
      <dsp:spPr>
        <a:xfrm>
          <a:off x="4584556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FE40D-48B6-4C02-8926-25861F4E8D3D}">
      <dsp:nvSpPr>
        <dsp:cNvPr id="0" name=""/>
        <dsp:cNvSpPr/>
      </dsp:nvSpPr>
      <dsp:spPr>
        <a:xfrm>
          <a:off x="5345196" y="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5345196" y="0"/>
        <a:ext cx="1272145" cy="487680"/>
      </dsp:txXfrm>
    </dsp:sp>
    <dsp:sp modelId="{9DAA8BF9-CD4A-4418-9060-3F73176A8BE8}">
      <dsp:nvSpPr>
        <dsp:cNvPr id="0" name=""/>
        <dsp:cNvSpPr/>
      </dsp:nvSpPr>
      <dsp:spPr>
        <a:xfrm>
          <a:off x="5920309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1F0B6-7F46-4B7C-9384-E751FB43FB6E}">
      <dsp:nvSpPr>
        <dsp:cNvPr id="0" name=""/>
        <dsp:cNvSpPr/>
      </dsp:nvSpPr>
      <dsp:spPr>
        <a:xfrm>
          <a:off x="6680949" y="73152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6680949" y="731520"/>
        <a:ext cx="1272145" cy="487680"/>
      </dsp:txXfrm>
    </dsp:sp>
    <dsp:sp modelId="{24296F59-214F-4342-96A2-86CF8F372530}">
      <dsp:nvSpPr>
        <dsp:cNvPr id="0" name=""/>
        <dsp:cNvSpPr/>
      </dsp:nvSpPr>
      <dsp:spPr>
        <a:xfrm>
          <a:off x="7256062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BE2C86-8B73-4006-8AF1-BCB5935BCE1C}">
      <dsp:nvSpPr>
        <dsp:cNvPr id="0" name=""/>
        <dsp:cNvSpPr/>
      </dsp:nvSpPr>
      <dsp:spPr>
        <a:xfrm>
          <a:off x="0" y="365760"/>
          <a:ext cx="8839200" cy="48768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3F9AC-2FFF-4469-9847-C1B4B8739D20}">
      <dsp:nvSpPr>
        <dsp:cNvPr id="0" name=""/>
        <dsp:cNvSpPr/>
      </dsp:nvSpPr>
      <dsp:spPr>
        <a:xfrm>
          <a:off x="2184" y="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184" y="0"/>
        <a:ext cx="1272145" cy="487680"/>
      </dsp:txXfrm>
    </dsp:sp>
    <dsp:sp modelId="{68815D39-44DB-470D-9A95-516F03188A28}">
      <dsp:nvSpPr>
        <dsp:cNvPr id="0" name=""/>
        <dsp:cNvSpPr/>
      </dsp:nvSpPr>
      <dsp:spPr>
        <a:xfrm>
          <a:off x="577297" y="548640"/>
          <a:ext cx="121920" cy="121920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CBF77-3B0F-4922-AEB6-858ADC747614}">
      <dsp:nvSpPr>
        <dsp:cNvPr id="0" name=""/>
        <dsp:cNvSpPr/>
      </dsp:nvSpPr>
      <dsp:spPr>
        <a:xfrm>
          <a:off x="1337937" y="73152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337937" y="731520"/>
        <a:ext cx="1272145" cy="487680"/>
      </dsp:txXfrm>
    </dsp:sp>
    <dsp:sp modelId="{0463F417-1F52-4105-9C0A-8BAB9075805D}">
      <dsp:nvSpPr>
        <dsp:cNvPr id="0" name=""/>
        <dsp:cNvSpPr/>
      </dsp:nvSpPr>
      <dsp:spPr>
        <a:xfrm>
          <a:off x="1913050" y="548640"/>
          <a:ext cx="121920" cy="12192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6313D-CB60-45A9-8010-44CF9E775AB9}">
      <dsp:nvSpPr>
        <dsp:cNvPr id="0" name=""/>
        <dsp:cNvSpPr/>
      </dsp:nvSpPr>
      <dsp:spPr>
        <a:xfrm>
          <a:off x="2673690" y="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673690" y="0"/>
        <a:ext cx="1272145" cy="487680"/>
      </dsp:txXfrm>
    </dsp:sp>
    <dsp:sp modelId="{B9C880B0-84DC-4637-88E6-C820BBC06CC3}">
      <dsp:nvSpPr>
        <dsp:cNvPr id="0" name=""/>
        <dsp:cNvSpPr/>
      </dsp:nvSpPr>
      <dsp:spPr>
        <a:xfrm>
          <a:off x="3248803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EAB80-EED0-483C-8857-9888E9B3F1B3}">
      <dsp:nvSpPr>
        <dsp:cNvPr id="0" name=""/>
        <dsp:cNvSpPr/>
      </dsp:nvSpPr>
      <dsp:spPr>
        <a:xfrm>
          <a:off x="4009443" y="73152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4009443" y="731520"/>
        <a:ext cx="1272145" cy="487680"/>
      </dsp:txXfrm>
    </dsp:sp>
    <dsp:sp modelId="{A295A98E-8B31-406A-A7F1-403AB6B531F9}">
      <dsp:nvSpPr>
        <dsp:cNvPr id="0" name=""/>
        <dsp:cNvSpPr/>
      </dsp:nvSpPr>
      <dsp:spPr>
        <a:xfrm>
          <a:off x="4584556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FE40D-48B6-4C02-8926-25861F4E8D3D}">
      <dsp:nvSpPr>
        <dsp:cNvPr id="0" name=""/>
        <dsp:cNvSpPr/>
      </dsp:nvSpPr>
      <dsp:spPr>
        <a:xfrm>
          <a:off x="5345196" y="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5345196" y="0"/>
        <a:ext cx="1272145" cy="487680"/>
      </dsp:txXfrm>
    </dsp:sp>
    <dsp:sp modelId="{9DAA8BF9-CD4A-4418-9060-3F73176A8BE8}">
      <dsp:nvSpPr>
        <dsp:cNvPr id="0" name=""/>
        <dsp:cNvSpPr/>
      </dsp:nvSpPr>
      <dsp:spPr>
        <a:xfrm>
          <a:off x="5920309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1F0B6-7F46-4B7C-9384-E751FB43FB6E}">
      <dsp:nvSpPr>
        <dsp:cNvPr id="0" name=""/>
        <dsp:cNvSpPr/>
      </dsp:nvSpPr>
      <dsp:spPr>
        <a:xfrm>
          <a:off x="6680949" y="73152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6680949" y="731520"/>
        <a:ext cx="1272145" cy="487680"/>
      </dsp:txXfrm>
    </dsp:sp>
    <dsp:sp modelId="{24296F59-214F-4342-96A2-86CF8F372530}">
      <dsp:nvSpPr>
        <dsp:cNvPr id="0" name=""/>
        <dsp:cNvSpPr/>
      </dsp:nvSpPr>
      <dsp:spPr>
        <a:xfrm>
          <a:off x="7256062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BE2C86-8B73-4006-8AF1-BCB5935BCE1C}">
      <dsp:nvSpPr>
        <dsp:cNvPr id="0" name=""/>
        <dsp:cNvSpPr/>
      </dsp:nvSpPr>
      <dsp:spPr>
        <a:xfrm>
          <a:off x="0" y="365760"/>
          <a:ext cx="8839200" cy="48768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3F9AC-2FFF-4469-9847-C1B4B8739D20}">
      <dsp:nvSpPr>
        <dsp:cNvPr id="0" name=""/>
        <dsp:cNvSpPr/>
      </dsp:nvSpPr>
      <dsp:spPr>
        <a:xfrm>
          <a:off x="2184" y="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184" y="0"/>
        <a:ext cx="1272145" cy="487680"/>
      </dsp:txXfrm>
    </dsp:sp>
    <dsp:sp modelId="{68815D39-44DB-470D-9A95-516F03188A28}">
      <dsp:nvSpPr>
        <dsp:cNvPr id="0" name=""/>
        <dsp:cNvSpPr/>
      </dsp:nvSpPr>
      <dsp:spPr>
        <a:xfrm>
          <a:off x="577297" y="548640"/>
          <a:ext cx="121920" cy="121920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CBF77-3B0F-4922-AEB6-858ADC747614}">
      <dsp:nvSpPr>
        <dsp:cNvPr id="0" name=""/>
        <dsp:cNvSpPr/>
      </dsp:nvSpPr>
      <dsp:spPr>
        <a:xfrm>
          <a:off x="1337937" y="73152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337937" y="731520"/>
        <a:ext cx="1272145" cy="487680"/>
      </dsp:txXfrm>
    </dsp:sp>
    <dsp:sp modelId="{0463F417-1F52-4105-9C0A-8BAB9075805D}">
      <dsp:nvSpPr>
        <dsp:cNvPr id="0" name=""/>
        <dsp:cNvSpPr/>
      </dsp:nvSpPr>
      <dsp:spPr>
        <a:xfrm>
          <a:off x="1913050" y="548640"/>
          <a:ext cx="121920" cy="12192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6313D-CB60-45A9-8010-44CF9E775AB9}">
      <dsp:nvSpPr>
        <dsp:cNvPr id="0" name=""/>
        <dsp:cNvSpPr/>
      </dsp:nvSpPr>
      <dsp:spPr>
        <a:xfrm>
          <a:off x="2673690" y="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673690" y="0"/>
        <a:ext cx="1272145" cy="487680"/>
      </dsp:txXfrm>
    </dsp:sp>
    <dsp:sp modelId="{B9C880B0-84DC-4637-88E6-C820BBC06CC3}">
      <dsp:nvSpPr>
        <dsp:cNvPr id="0" name=""/>
        <dsp:cNvSpPr/>
      </dsp:nvSpPr>
      <dsp:spPr>
        <a:xfrm>
          <a:off x="3248803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EAB80-EED0-483C-8857-9888E9B3F1B3}">
      <dsp:nvSpPr>
        <dsp:cNvPr id="0" name=""/>
        <dsp:cNvSpPr/>
      </dsp:nvSpPr>
      <dsp:spPr>
        <a:xfrm>
          <a:off x="4009443" y="73152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4009443" y="731520"/>
        <a:ext cx="1272145" cy="487680"/>
      </dsp:txXfrm>
    </dsp:sp>
    <dsp:sp modelId="{A295A98E-8B31-406A-A7F1-403AB6B531F9}">
      <dsp:nvSpPr>
        <dsp:cNvPr id="0" name=""/>
        <dsp:cNvSpPr/>
      </dsp:nvSpPr>
      <dsp:spPr>
        <a:xfrm>
          <a:off x="4584556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FE40D-48B6-4C02-8926-25861F4E8D3D}">
      <dsp:nvSpPr>
        <dsp:cNvPr id="0" name=""/>
        <dsp:cNvSpPr/>
      </dsp:nvSpPr>
      <dsp:spPr>
        <a:xfrm>
          <a:off x="5345196" y="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5345196" y="0"/>
        <a:ext cx="1272145" cy="487680"/>
      </dsp:txXfrm>
    </dsp:sp>
    <dsp:sp modelId="{9DAA8BF9-CD4A-4418-9060-3F73176A8BE8}">
      <dsp:nvSpPr>
        <dsp:cNvPr id="0" name=""/>
        <dsp:cNvSpPr/>
      </dsp:nvSpPr>
      <dsp:spPr>
        <a:xfrm>
          <a:off x="5920309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1F0B6-7F46-4B7C-9384-E751FB43FB6E}">
      <dsp:nvSpPr>
        <dsp:cNvPr id="0" name=""/>
        <dsp:cNvSpPr/>
      </dsp:nvSpPr>
      <dsp:spPr>
        <a:xfrm>
          <a:off x="6680949" y="73152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6680949" y="731520"/>
        <a:ext cx="1272145" cy="487680"/>
      </dsp:txXfrm>
    </dsp:sp>
    <dsp:sp modelId="{24296F59-214F-4342-96A2-86CF8F372530}">
      <dsp:nvSpPr>
        <dsp:cNvPr id="0" name=""/>
        <dsp:cNvSpPr/>
      </dsp:nvSpPr>
      <dsp:spPr>
        <a:xfrm>
          <a:off x="7256062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BE2C86-8B73-4006-8AF1-BCB5935BCE1C}">
      <dsp:nvSpPr>
        <dsp:cNvPr id="0" name=""/>
        <dsp:cNvSpPr/>
      </dsp:nvSpPr>
      <dsp:spPr>
        <a:xfrm>
          <a:off x="0" y="365760"/>
          <a:ext cx="8839200" cy="48768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3F9AC-2FFF-4469-9847-C1B4B8739D20}">
      <dsp:nvSpPr>
        <dsp:cNvPr id="0" name=""/>
        <dsp:cNvSpPr/>
      </dsp:nvSpPr>
      <dsp:spPr>
        <a:xfrm>
          <a:off x="2184" y="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184" y="0"/>
        <a:ext cx="1272145" cy="487680"/>
      </dsp:txXfrm>
    </dsp:sp>
    <dsp:sp modelId="{68815D39-44DB-470D-9A95-516F03188A28}">
      <dsp:nvSpPr>
        <dsp:cNvPr id="0" name=""/>
        <dsp:cNvSpPr/>
      </dsp:nvSpPr>
      <dsp:spPr>
        <a:xfrm>
          <a:off x="577297" y="548640"/>
          <a:ext cx="121920" cy="121920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CBF77-3B0F-4922-AEB6-858ADC747614}">
      <dsp:nvSpPr>
        <dsp:cNvPr id="0" name=""/>
        <dsp:cNvSpPr/>
      </dsp:nvSpPr>
      <dsp:spPr>
        <a:xfrm>
          <a:off x="1337937" y="73152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337937" y="731520"/>
        <a:ext cx="1272145" cy="487680"/>
      </dsp:txXfrm>
    </dsp:sp>
    <dsp:sp modelId="{0463F417-1F52-4105-9C0A-8BAB9075805D}">
      <dsp:nvSpPr>
        <dsp:cNvPr id="0" name=""/>
        <dsp:cNvSpPr/>
      </dsp:nvSpPr>
      <dsp:spPr>
        <a:xfrm>
          <a:off x="1913050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6313D-CB60-45A9-8010-44CF9E775AB9}">
      <dsp:nvSpPr>
        <dsp:cNvPr id="0" name=""/>
        <dsp:cNvSpPr/>
      </dsp:nvSpPr>
      <dsp:spPr>
        <a:xfrm>
          <a:off x="2673690" y="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673690" y="0"/>
        <a:ext cx="1272145" cy="487680"/>
      </dsp:txXfrm>
    </dsp:sp>
    <dsp:sp modelId="{B9C880B0-84DC-4637-88E6-C820BBC06CC3}">
      <dsp:nvSpPr>
        <dsp:cNvPr id="0" name=""/>
        <dsp:cNvSpPr/>
      </dsp:nvSpPr>
      <dsp:spPr>
        <a:xfrm>
          <a:off x="3248803" y="548640"/>
          <a:ext cx="121920" cy="12192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EAB80-EED0-483C-8857-9888E9B3F1B3}">
      <dsp:nvSpPr>
        <dsp:cNvPr id="0" name=""/>
        <dsp:cNvSpPr/>
      </dsp:nvSpPr>
      <dsp:spPr>
        <a:xfrm>
          <a:off x="4009443" y="73152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4009443" y="731520"/>
        <a:ext cx="1272145" cy="487680"/>
      </dsp:txXfrm>
    </dsp:sp>
    <dsp:sp modelId="{A295A98E-8B31-406A-A7F1-403AB6B531F9}">
      <dsp:nvSpPr>
        <dsp:cNvPr id="0" name=""/>
        <dsp:cNvSpPr/>
      </dsp:nvSpPr>
      <dsp:spPr>
        <a:xfrm>
          <a:off x="4584556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FE40D-48B6-4C02-8926-25861F4E8D3D}">
      <dsp:nvSpPr>
        <dsp:cNvPr id="0" name=""/>
        <dsp:cNvSpPr/>
      </dsp:nvSpPr>
      <dsp:spPr>
        <a:xfrm>
          <a:off x="5345196" y="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5345196" y="0"/>
        <a:ext cx="1272145" cy="487680"/>
      </dsp:txXfrm>
    </dsp:sp>
    <dsp:sp modelId="{9DAA8BF9-CD4A-4418-9060-3F73176A8BE8}">
      <dsp:nvSpPr>
        <dsp:cNvPr id="0" name=""/>
        <dsp:cNvSpPr/>
      </dsp:nvSpPr>
      <dsp:spPr>
        <a:xfrm>
          <a:off x="5920309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1F0B6-7F46-4B7C-9384-E751FB43FB6E}">
      <dsp:nvSpPr>
        <dsp:cNvPr id="0" name=""/>
        <dsp:cNvSpPr/>
      </dsp:nvSpPr>
      <dsp:spPr>
        <a:xfrm>
          <a:off x="6680949" y="73152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6680949" y="731520"/>
        <a:ext cx="1272145" cy="487680"/>
      </dsp:txXfrm>
    </dsp:sp>
    <dsp:sp modelId="{24296F59-214F-4342-96A2-86CF8F372530}">
      <dsp:nvSpPr>
        <dsp:cNvPr id="0" name=""/>
        <dsp:cNvSpPr/>
      </dsp:nvSpPr>
      <dsp:spPr>
        <a:xfrm>
          <a:off x="7256062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BE2C86-8B73-4006-8AF1-BCB5935BCE1C}">
      <dsp:nvSpPr>
        <dsp:cNvPr id="0" name=""/>
        <dsp:cNvSpPr/>
      </dsp:nvSpPr>
      <dsp:spPr>
        <a:xfrm>
          <a:off x="0" y="365760"/>
          <a:ext cx="8839200" cy="48768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3F9AC-2FFF-4469-9847-C1B4B8739D20}">
      <dsp:nvSpPr>
        <dsp:cNvPr id="0" name=""/>
        <dsp:cNvSpPr/>
      </dsp:nvSpPr>
      <dsp:spPr>
        <a:xfrm>
          <a:off x="2184" y="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184" y="0"/>
        <a:ext cx="1272145" cy="487680"/>
      </dsp:txXfrm>
    </dsp:sp>
    <dsp:sp modelId="{68815D39-44DB-470D-9A95-516F03188A28}">
      <dsp:nvSpPr>
        <dsp:cNvPr id="0" name=""/>
        <dsp:cNvSpPr/>
      </dsp:nvSpPr>
      <dsp:spPr>
        <a:xfrm>
          <a:off x="577297" y="548640"/>
          <a:ext cx="121920" cy="121920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CBF77-3B0F-4922-AEB6-858ADC747614}">
      <dsp:nvSpPr>
        <dsp:cNvPr id="0" name=""/>
        <dsp:cNvSpPr/>
      </dsp:nvSpPr>
      <dsp:spPr>
        <a:xfrm>
          <a:off x="1337937" y="73152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337937" y="731520"/>
        <a:ext cx="1272145" cy="487680"/>
      </dsp:txXfrm>
    </dsp:sp>
    <dsp:sp modelId="{0463F417-1F52-4105-9C0A-8BAB9075805D}">
      <dsp:nvSpPr>
        <dsp:cNvPr id="0" name=""/>
        <dsp:cNvSpPr/>
      </dsp:nvSpPr>
      <dsp:spPr>
        <a:xfrm>
          <a:off x="1913050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6313D-CB60-45A9-8010-44CF9E775AB9}">
      <dsp:nvSpPr>
        <dsp:cNvPr id="0" name=""/>
        <dsp:cNvSpPr/>
      </dsp:nvSpPr>
      <dsp:spPr>
        <a:xfrm>
          <a:off x="2673690" y="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673690" y="0"/>
        <a:ext cx="1272145" cy="487680"/>
      </dsp:txXfrm>
    </dsp:sp>
    <dsp:sp modelId="{B9C880B0-84DC-4637-88E6-C820BBC06CC3}">
      <dsp:nvSpPr>
        <dsp:cNvPr id="0" name=""/>
        <dsp:cNvSpPr/>
      </dsp:nvSpPr>
      <dsp:spPr>
        <a:xfrm>
          <a:off x="3248803" y="548640"/>
          <a:ext cx="121920" cy="12192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EAB80-EED0-483C-8857-9888E9B3F1B3}">
      <dsp:nvSpPr>
        <dsp:cNvPr id="0" name=""/>
        <dsp:cNvSpPr/>
      </dsp:nvSpPr>
      <dsp:spPr>
        <a:xfrm>
          <a:off x="4009443" y="73152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4009443" y="731520"/>
        <a:ext cx="1272145" cy="487680"/>
      </dsp:txXfrm>
    </dsp:sp>
    <dsp:sp modelId="{A295A98E-8B31-406A-A7F1-403AB6B531F9}">
      <dsp:nvSpPr>
        <dsp:cNvPr id="0" name=""/>
        <dsp:cNvSpPr/>
      </dsp:nvSpPr>
      <dsp:spPr>
        <a:xfrm>
          <a:off x="4584556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FE40D-48B6-4C02-8926-25861F4E8D3D}">
      <dsp:nvSpPr>
        <dsp:cNvPr id="0" name=""/>
        <dsp:cNvSpPr/>
      </dsp:nvSpPr>
      <dsp:spPr>
        <a:xfrm>
          <a:off x="5345196" y="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5345196" y="0"/>
        <a:ext cx="1272145" cy="487680"/>
      </dsp:txXfrm>
    </dsp:sp>
    <dsp:sp modelId="{9DAA8BF9-CD4A-4418-9060-3F73176A8BE8}">
      <dsp:nvSpPr>
        <dsp:cNvPr id="0" name=""/>
        <dsp:cNvSpPr/>
      </dsp:nvSpPr>
      <dsp:spPr>
        <a:xfrm>
          <a:off x="5920309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1F0B6-7F46-4B7C-9384-E751FB43FB6E}">
      <dsp:nvSpPr>
        <dsp:cNvPr id="0" name=""/>
        <dsp:cNvSpPr/>
      </dsp:nvSpPr>
      <dsp:spPr>
        <a:xfrm>
          <a:off x="6680949" y="73152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6680949" y="731520"/>
        <a:ext cx="1272145" cy="487680"/>
      </dsp:txXfrm>
    </dsp:sp>
    <dsp:sp modelId="{24296F59-214F-4342-96A2-86CF8F372530}">
      <dsp:nvSpPr>
        <dsp:cNvPr id="0" name=""/>
        <dsp:cNvSpPr/>
      </dsp:nvSpPr>
      <dsp:spPr>
        <a:xfrm>
          <a:off x="7256062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BE2C86-8B73-4006-8AF1-BCB5935BCE1C}">
      <dsp:nvSpPr>
        <dsp:cNvPr id="0" name=""/>
        <dsp:cNvSpPr/>
      </dsp:nvSpPr>
      <dsp:spPr>
        <a:xfrm>
          <a:off x="0" y="365760"/>
          <a:ext cx="8839200" cy="48768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3F9AC-2FFF-4469-9847-C1B4B8739D20}">
      <dsp:nvSpPr>
        <dsp:cNvPr id="0" name=""/>
        <dsp:cNvSpPr/>
      </dsp:nvSpPr>
      <dsp:spPr>
        <a:xfrm>
          <a:off x="2184" y="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184" y="0"/>
        <a:ext cx="1272145" cy="487680"/>
      </dsp:txXfrm>
    </dsp:sp>
    <dsp:sp modelId="{68815D39-44DB-470D-9A95-516F03188A28}">
      <dsp:nvSpPr>
        <dsp:cNvPr id="0" name=""/>
        <dsp:cNvSpPr/>
      </dsp:nvSpPr>
      <dsp:spPr>
        <a:xfrm>
          <a:off x="577297" y="548640"/>
          <a:ext cx="121920" cy="121920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CBF77-3B0F-4922-AEB6-858ADC747614}">
      <dsp:nvSpPr>
        <dsp:cNvPr id="0" name=""/>
        <dsp:cNvSpPr/>
      </dsp:nvSpPr>
      <dsp:spPr>
        <a:xfrm>
          <a:off x="1337937" y="73152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337937" y="731520"/>
        <a:ext cx="1272145" cy="487680"/>
      </dsp:txXfrm>
    </dsp:sp>
    <dsp:sp modelId="{0463F417-1F52-4105-9C0A-8BAB9075805D}">
      <dsp:nvSpPr>
        <dsp:cNvPr id="0" name=""/>
        <dsp:cNvSpPr/>
      </dsp:nvSpPr>
      <dsp:spPr>
        <a:xfrm>
          <a:off x="1913050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6313D-CB60-45A9-8010-44CF9E775AB9}">
      <dsp:nvSpPr>
        <dsp:cNvPr id="0" name=""/>
        <dsp:cNvSpPr/>
      </dsp:nvSpPr>
      <dsp:spPr>
        <a:xfrm>
          <a:off x="2673690" y="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673690" y="0"/>
        <a:ext cx="1272145" cy="487680"/>
      </dsp:txXfrm>
    </dsp:sp>
    <dsp:sp modelId="{B9C880B0-84DC-4637-88E6-C820BBC06CC3}">
      <dsp:nvSpPr>
        <dsp:cNvPr id="0" name=""/>
        <dsp:cNvSpPr/>
      </dsp:nvSpPr>
      <dsp:spPr>
        <a:xfrm>
          <a:off x="3248803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EAB80-EED0-483C-8857-9888E9B3F1B3}">
      <dsp:nvSpPr>
        <dsp:cNvPr id="0" name=""/>
        <dsp:cNvSpPr/>
      </dsp:nvSpPr>
      <dsp:spPr>
        <a:xfrm>
          <a:off x="4009443" y="73152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4009443" y="731520"/>
        <a:ext cx="1272145" cy="487680"/>
      </dsp:txXfrm>
    </dsp:sp>
    <dsp:sp modelId="{A295A98E-8B31-406A-A7F1-403AB6B531F9}">
      <dsp:nvSpPr>
        <dsp:cNvPr id="0" name=""/>
        <dsp:cNvSpPr/>
      </dsp:nvSpPr>
      <dsp:spPr>
        <a:xfrm>
          <a:off x="4584556" y="548640"/>
          <a:ext cx="121920" cy="12192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FE40D-48B6-4C02-8926-25861F4E8D3D}">
      <dsp:nvSpPr>
        <dsp:cNvPr id="0" name=""/>
        <dsp:cNvSpPr/>
      </dsp:nvSpPr>
      <dsp:spPr>
        <a:xfrm>
          <a:off x="5345196" y="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5345196" y="0"/>
        <a:ext cx="1272145" cy="487680"/>
      </dsp:txXfrm>
    </dsp:sp>
    <dsp:sp modelId="{9DAA8BF9-CD4A-4418-9060-3F73176A8BE8}">
      <dsp:nvSpPr>
        <dsp:cNvPr id="0" name=""/>
        <dsp:cNvSpPr/>
      </dsp:nvSpPr>
      <dsp:spPr>
        <a:xfrm>
          <a:off x="5920309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1F0B6-7F46-4B7C-9384-E751FB43FB6E}">
      <dsp:nvSpPr>
        <dsp:cNvPr id="0" name=""/>
        <dsp:cNvSpPr/>
      </dsp:nvSpPr>
      <dsp:spPr>
        <a:xfrm>
          <a:off x="6680949" y="73152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6680949" y="731520"/>
        <a:ext cx="1272145" cy="487680"/>
      </dsp:txXfrm>
    </dsp:sp>
    <dsp:sp modelId="{24296F59-214F-4342-96A2-86CF8F372530}">
      <dsp:nvSpPr>
        <dsp:cNvPr id="0" name=""/>
        <dsp:cNvSpPr/>
      </dsp:nvSpPr>
      <dsp:spPr>
        <a:xfrm>
          <a:off x="7256062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BE2C86-8B73-4006-8AF1-BCB5935BCE1C}">
      <dsp:nvSpPr>
        <dsp:cNvPr id="0" name=""/>
        <dsp:cNvSpPr/>
      </dsp:nvSpPr>
      <dsp:spPr>
        <a:xfrm>
          <a:off x="0" y="365760"/>
          <a:ext cx="8839200" cy="48768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3F9AC-2FFF-4469-9847-C1B4B8739D20}">
      <dsp:nvSpPr>
        <dsp:cNvPr id="0" name=""/>
        <dsp:cNvSpPr/>
      </dsp:nvSpPr>
      <dsp:spPr>
        <a:xfrm>
          <a:off x="2184" y="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184" y="0"/>
        <a:ext cx="1272145" cy="487680"/>
      </dsp:txXfrm>
    </dsp:sp>
    <dsp:sp modelId="{68815D39-44DB-470D-9A95-516F03188A28}">
      <dsp:nvSpPr>
        <dsp:cNvPr id="0" name=""/>
        <dsp:cNvSpPr/>
      </dsp:nvSpPr>
      <dsp:spPr>
        <a:xfrm>
          <a:off x="577297" y="548640"/>
          <a:ext cx="121920" cy="121920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CBF77-3B0F-4922-AEB6-858ADC747614}">
      <dsp:nvSpPr>
        <dsp:cNvPr id="0" name=""/>
        <dsp:cNvSpPr/>
      </dsp:nvSpPr>
      <dsp:spPr>
        <a:xfrm>
          <a:off x="1337937" y="73152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337937" y="731520"/>
        <a:ext cx="1272145" cy="487680"/>
      </dsp:txXfrm>
    </dsp:sp>
    <dsp:sp modelId="{0463F417-1F52-4105-9C0A-8BAB9075805D}">
      <dsp:nvSpPr>
        <dsp:cNvPr id="0" name=""/>
        <dsp:cNvSpPr/>
      </dsp:nvSpPr>
      <dsp:spPr>
        <a:xfrm>
          <a:off x="1913050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6313D-CB60-45A9-8010-44CF9E775AB9}">
      <dsp:nvSpPr>
        <dsp:cNvPr id="0" name=""/>
        <dsp:cNvSpPr/>
      </dsp:nvSpPr>
      <dsp:spPr>
        <a:xfrm>
          <a:off x="2673690" y="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673690" y="0"/>
        <a:ext cx="1272145" cy="487680"/>
      </dsp:txXfrm>
    </dsp:sp>
    <dsp:sp modelId="{B9C880B0-84DC-4637-88E6-C820BBC06CC3}">
      <dsp:nvSpPr>
        <dsp:cNvPr id="0" name=""/>
        <dsp:cNvSpPr/>
      </dsp:nvSpPr>
      <dsp:spPr>
        <a:xfrm>
          <a:off x="3248803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EAB80-EED0-483C-8857-9888E9B3F1B3}">
      <dsp:nvSpPr>
        <dsp:cNvPr id="0" name=""/>
        <dsp:cNvSpPr/>
      </dsp:nvSpPr>
      <dsp:spPr>
        <a:xfrm>
          <a:off x="4009443" y="73152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4009443" y="731520"/>
        <a:ext cx="1272145" cy="487680"/>
      </dsp:txXfrm>
    </dsp:sp>
    <dsp:sp modelId="{A295A98E-8B31-406A-A7F1-403AB6B531F9}">
      <dsp:nvSpPr>
        <dsp:cNvPr id="0" name=""/>
        <dsp:cNvSpPr/>
      </dsp:nvSpPr>
      <dsp:spPr>
        <a:xfrm>
          <a:off x="4584556" y="548640"/>
          <a:ext cx="121920" cy="12192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FE40D-48B6-4C02-8926-25861F4E8D3D}">
      <dsp:nvSpPr>
        <dsp:cNvPr id="0" name=""/>
        <dsp:cNvSpPr/>
      </dsp:nvSpPr>
      <dsp:spPr>
        <a:xfrm>
          <a:off x="5345196" y="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5345196" y="0"/>
        <a:ext cx="1272145" cy="487680"/>
      </dsp:txXfrm>
    </dsp:sp>
    <dsp:sp modelId="{9DAA8BF9-CD4A-4418-9060-3F73176A8BE8}">
      <dsp:nvSpPr>
        <dsp:cNvPr id="0" name=""/>
        <dsp:cNvSpPr/>
      </dsp:nvSpPr>
      <dsp:spPr>
        <a:xfrm>
          <a:off x="5920309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1F0B6-7F46-4B7C-9384-E751FB43FB6E}">
      <dsp:nvSpPr>
        <dsp:cNvPr id="0" name=""/>
        <dsp:cNvSpPr/>
      </dsp:nvSpPr>
      <dsp:spPr>
        <a:xfrm>
          <a:off x="6680949" y="73152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6680949" y="731520"/>
        <a:ext cx="1272145" cy="487680"/>
      </dsp:txXfrm>
    </dsp:sp>
    <dsp:sp modelId="{24296F59-214F-4342-96A2-86CF8F372530}">
      <dsp:nvSpPr>
        <dsp:cNvPr id="0" name=""/>
        <dsp:cNvSpPr/>
      </dsp:nvSpPr>
      <dsp:spPr>
        <a:xfrm>
          <a:off x="7256062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BE2C86-8B73-4006-8AF1-BCB5935BCE1C}">
      <dsp:nvSpPr>
        <dsp:cNvPr id="0" name=""/>
        <dsp:cNvSpPr/>
      </dsp:nvSpPr>
      <dsp:spPr>
        <a:xfrm>
          <a:off x="0" y="365760"/>
          <a:ext cx="8839200" cy="48768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3F9AC-2FFF-4469-9847-C1B4B8739D20}">
      <dsp:nvSpPr>
        <dsp:cNvPr id="0" name=""/>
        <dsp:cNvSpPr/>
      </dsp:nvSpPr>
      <dsp:spPr>
        <a:xfrm>
          <a:off x="2184" y="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184" y="0"/>
        <a:ext cx="1272145" cy="487680"/>
      </dsp:txXfrm>
    </dsp:sp>
    <dsp:sp modelId="{68815D39-44DB-470D-9A95-516F03188A28}">
      <dsp:nvSpPr>
        <dsp:cNvPr id="0" name=""/>
        <dsp:cNvSpPr/>
      </dsp:nvSpPr>
      <dsp:spPr>
        <a:xfrm>
          <a:off x="577297" y="548640"/>
          <a:ext cx="121920" cy="121920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CBF77-3B0F-4922-AEB6-858ADC747614}">
      <dsp:nvSpPr>
        <dsp:cNvPr id="0" name=""/>
        <dsp:cNvSpPr/>
      </dsp:nvSpPr>
      <dsp:spPr>
        <a:xfrm>
          <a:off x="1337937" y="73152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337937" y="731520"/>
        <a:ext cx="1272145" cy="487680"/>
      </dsp:txXfrm>
    </dsp:sp>
    <dsp:sp modelId="{0463F417-1F52-4105-9C0A-8BAB9075805D}">
      <dsp:nvSpPr>
        <dsp:cNvPr id="0" name=""/>
        <dsp:cNvSpPr/>
      </dsp:nvSpPr>
      <dsp:spPr>
        <a:xfrm>
          <a:off x="1913050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6313D-CB60-45A9-8010-44CF9E775AB9}">
      <dsp:nvSpPr>
        <dsp:cNvPr id="0" name=""/>
        <dsp:cNvSpPr/>
      </dsp:nvSpPr>
      <dsp:spPr>
        <a:xfrm>
          <a:off x="2673690" y="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673690" y="0"/>
        <a:ext cx="1272145" cy="487680"/>
      </dsp:txXfrm>
    </dsp:sp>
    <dsp:sp modelId="{B9C880B0-84DC-4637-88E6-C820BBC06CC3}">
      <dsp:nvSpPr>
        <dsp:cNvPr id="0" name=""/>
        <dsp:cNvSpPr/>
      </dsp:nvSpPr>
      <dsp:spPr>
        <a:xfrm>
          <a:off x="3248803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EAB80-EED0-483C-8857-9888E9B3F1B3}">
      <dsp:nvSpPr>
        <dsp:cNvPr id="0" name=""/>
        <dsp:cNvSpPr/>
      </dsp:nvSpPr>
      <dsp:spPr>
        <a:xfrm>
          <a:off x="4009443" y="73152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4009443" y="731520"/>
        <a:ext cx="1272145" cy="487680"/>
      </dsp:txXfrm>
    </dsp:sp>
    <dsp:sp modelId="{A295A98E-8B31-406A-A7F1-403AB6B531F9}">
      <dsp:nvSpPr>
        <dsp:cNvPr id="0" name=""/>
        <dsp:cNvSpPr/>
      </dsp:nvSpPr>
      <dsp:spPr>
        <a:xfrm>
          <a:off x="4584556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FE40D-48B6-4C02-8926-25861F4E8D3D}">
      <dsp:nvSpPr>
        <dsp:cNvPr id="0" name=""/>
        <dsp:cNvSpPr/>
      </dsp:nvSpPr>
      <dsp:spPr>
        <a:xfrm>
          <a:off x="5345196" y="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5345196" y="0"/>
        <a:ext cx="1272145" cy="487680"/>
      </dsp:txXfrm>
    </dsp:sp>
    <dsp:sp modelId="{9DAA8BF9-CD4A-4418-9060-3F73176A8BE8}">
      <dsp:nvSpPr>
        <dsp:cNvPr id="0" name=""/>
        <dsp:cNvSpPr/>
      </dsp:nvSpPr>
      <dsp:spPr>
        <a:xfrm>
          <a:off x="5920309" y="548640"/>
          <a:ext cx="121920" cy="12192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1F0B6-7F46-4B7C-9384-E751FB43FB6E}">
      <dsp:nvSpPr>
        <dsp:cNvPr id="0" name=""/>
        <dsp:cNvSpPr/>
      </dsp:nvSpPr>
      <dsp:spPr>
        <a:xfrm>
          <a:off x="6680949" y="731520"/>
          <a:ext cx="1272145" cy="48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6680949" y="731520"/>
        <a:ext cx="1272145" cy="487680"/>
      </dsp:txXfrm>
    </dsp:sp>
    <dsp:sp modelId="{24296F59-214F-4342-96A2-86CF8F372530}">
      <dsp:nvSpPr>
        <dsp:cNvPr id="0" name=""/>
        <dsp:cNvSpPr/>
      </dsp:nvSpPr>
      <dsp:spPr>
        <a:xfrm>
          <a:off x="7256062" y="548640"/>
          <a:ext cx="121920" cy="121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47670B8-3929-433D-AC45-AD7630BC65F1}" type="datetimeFigureOut">
              <a:rPr lang="en-US"/>
              <a:pPr>
                <a:defRPr/>
              </a:pPr>
              <a:t>4/19/2010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Z-Pulley Inc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5A94EAE-8A28-4175-B545-7B7C785EB9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4B92FC-F561-4075-A863-799E4C094E7F}" type="datetimeFigureOut">
              <a:rPr lang="en-US"/>
              <a:pPr>
                <a:defRPr/>
              </a:pPr>
              <a:t>4/19/2010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Z-Pulley Inc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95765A9-6EFC-4195-8765-BAA6C6BB48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D6F6AF-05BB-4C2D-A2CC-E74496BF1C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Z-Pulley Inc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Z-Pulley Inc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946289-FE04-406C-A4BB-56F447115EB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Z-Pulley Inc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946289-FE04-406C-A4BB-56F447115EB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5765A9-6EFC-4195-8765-BAA6C6BB48D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5765A9-6EFC-4195-8765-BAA6C6BB48D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Z-Pulley Inc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CAD585-EF02-479F-953D-E812B8DCA3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5765A9-6EFC-4195-8765-BAA6C6BB48D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5765A9-6EFC-4195-8765-BAA6C6BB48D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5765A9-6EFC-4195-8765-BAA6C6BB48D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Z-Pulley Inc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CAD585-EF02-479F-953D-E812B8DCA3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Z-Pulley Inc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9587F1-EE03-4686-BC4B-92B1CA18949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5765A9-6EFC-4195-8765-BAA6C6BB48D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Z-Pulley Inc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CAD585-EF02-479F-953D-E812B8DCA3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Z-Pulley Inc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06B615-3814-400E-AAB3-9A1EA28814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Z-Pulley Inc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CAD585-EF02-479F-953D-E812B8DCA3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Z-Pulley Inc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06B615-3814-400E-AAB3-9A1EA28814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Z-Pulley Inc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946289-FE04-406C-A4BB-56F447115EB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Z-Pulley Inc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946289-FE04-406C-A4BB-56F447115EB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Z-Pulley Inc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946289-FE04-406C-A4BB-56F447115EB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Z-Pulley Inc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946289-FE04-406C-A4BB-56F447115EB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Z-Pulley Inc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946289-FE04-406C-A4BB-56F447115EB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Z-Pulley Inc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946289-FE04-406C-A4BB-56F447115EB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Z-Pulley Inc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946289-FE04-406C-A4BB-56F447115EB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Z-Pulley </a:t>
            </a:r>
            <a:r>
              <a:rPr lang="en-US" dirty="0" smtClean="0"/>
              <a:t>Inc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C083-5F8A-48A4-9B8B-41990F5AD5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Z-Pulley </a:t>
            </a:r>
            <a:r>
              <a:rPr lang="en-US" dirty="0" smtClean="0"/>
              <a:t>Inc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5CA70-EAB9-4B57-8137-D44B77536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Z-Pulley </a:t>
            </a:r>
            <a:r>
              <a:rPr lang="en-US" dirty="0" smtClean="0"/>
              <a:t>Inc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744DA-0004-4584-B182-19E0C6823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Z-Pulley </a:t>
            </a:r>
            <a:r>
              <a:rPr lang="en-US" dirty="0" smtClean="0"/>
              <a:t>Inc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637B9-0C0B-47E4-B8FD-D27CAD546E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Z-Pulley </a:t>
            </a:r>
            <a:r>
              <a:rPr lang="en-US" dirty="0" smtClean="0"/>
              <a:t>Inc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E8B3D-88A0-4AD6-8378-9F1671634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Z-Pulley </a:t>
            </a:r>
            <a:r>
              <a:rPr lang="en-US" dirty="0" smtClean="0"/>
              <a:t>Inc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4AE49B-9198-44D6-8BCC-F17CEBF228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imeo.com/9182869" TargetMode="Externa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crschmidt/haitibrowse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xtjs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://geoext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apserver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://mapnik.org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al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sz="6000" dirty="0" smtClean="0">
                <a:solidFill>
                  <a:schemeClr val="tx2"/>
                </a:solidFill>
              </a:rPr>
              <a:t>www.haiticrisismap.org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914400" y="2441575"/>
            <a:ext cx="7315200" cy="17526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One perspective on changes in crisis response… happening today</a:t>
            </a:r>
          </a:p>
        </p:txBody>
      </p:sp>
      <p:pic>
        <p:nvPicPr>
          <p:cNvPr id="2052" name="Picture 3" descr="helloAaron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6400800"/>
            <a:ext cx="381000" cy="381000"/>
          </a:xfrm>
          <a:prstGeom prst="rect">
            <a:avLst/>
          </a:prstGeom>
          <a:noFill/>
          <a:ln w="9525" cap="rnd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</p:pic>
      <p:sp>
        <p:nvSpPr>
          <p:cNvPr id="2053" name="Rectangle 4"/>
          <p:cNvSpPr>
            <a:spLocks/>
          </p:cNvSpPr>
          <p:nvPr/>
        </p:nvSpPr>
        <p:spPr bwMode="auto">
          <a:xfrm>
            <a:off x="1866900" y="5295900"/>
            <a:ext cx="5524500" cy="384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 algn="ctr"/>
            <a:r>
              <a:rPr lang="en-US" sz="2500" dirty="0">
                <a:solidFill>
                  <a:srgbClr val="4D4D4D"/>
                </a:solidFill>
                <a:latin typeface="Calibri" pitchFamily="34" charset="0"/>
                <a:ea typeface="Lucida Grande"/>
                <a:cs typeface="Lucida Grande"/>
              </a:rPr>
              <a:t>Aaron Racicot (Z-Pulley Inc</a:t>
            </a:r>
            <a:r>
              <a:rPr lang="en-US" sz="2500" dirty="0" smtClean="0">
                <a:solidFill>
                  <a:srgbClr val="4D4D4D"/>
                </a:solidFill>
                <a:latin typeface="Calibri" pitchFamily="34" charset="0"/>
                <a:ea typeface="Lucida Grande"/>
                <a:cs typeface="Lucida Grande"/>
              </a:rPr>
              <a:t>)</a:t>
            </a:r>
            <a:endParaRPr lang="en-US" sz="2500" dirty="0">
              <a:solidFill>
                <a:srgbClr val="4D4D4D"/>
              </a:solidFill>
              <a:latin typeface="Calibri" pitchFamily="34" charset="0"/>
              <a:ea typeface="Lucida Grande"/>
              <a:cs typeface="Lucida Gran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Z-Pulley </a:t>
            </a:r>
            <a:r>
              <a:rPr lang="en-US" dirty="0" smtClean="0"/>
              <a:t>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D00AE3-8698-43D0-909A-5493E8E1D93F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-152400"/>
          <a:ext cx="88392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6096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Stand Alone Packaging</a:t>
            </a:r>
            <a:endParaRPr lang="en-US" sz="2800" dirty="0"/>
          </a:p>
        </p:txBody>
      </p:sp>
      <p:pic>
        <p:nvPicPr>
          <p:cNvPr id="8" name="Picture 7" descr="data_drives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219200" y="1295400"/>
            <a:ext cx="6705600" cy="502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8400" y="6324600"/>
            <a:ext cx="169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Andrew Turner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Z-Pulley </a:t>
            </a:r>
            <a:r>
              <a:rPr lang="en-US" dirty="0" smtClean="0"/>
              <a:t>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D00AE3-8698-43D0-909A-5493E8E1D93F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-152400"/>
          <a:ext cx="88392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6096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Lessons Learned For Next Response</a:t>
            </a:r>
            <a:endParaRPr lang="en-US" sz="2800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52400" y="1143000"/>
          <a:ext cx="3505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10000" y="1447800"/>
            <a:ext cx="5181600" cy="4525963"/>
          </a:xfrm>
        </p:spPr>
        <p:txBody>
          <a:bodyPr/>
          <a:lstStyle/>
          <a:p>
            <a:r>
              <a:rPr lang="en-US" sz="2400" dirty="0" smtClean="0"/>
              <a:t>Speed is critical </a:t>
            </a:r>
          </a:p>
          <a:p>
            <a:pPr lvl="1"/>
            <a:r>
              <a:rPr lang="en-US" sz="2000" dirty="0" smtClean="0"/>
              <a:t>Typical turnaround for new data &lt; 36 hrs</a:t>
            </a:r>
          </a:p>
          <a:p>
            <a:r>
              <a:rPr lang="en-US" sz="2400" dirty="0" smtClean="0"/>
              <a:t>Providing technology to communities on the ground helping is key</a:t>
            </a:r>
          </a:p>
          <a:p>
            <a:pPr lvl="1"/>
            <a:r>
              <a:rPr lang="en-US" sz="2000" dirty="0" smtClean="0"/>
              <a:t>Integration with OSM</a:t>
            </a:r>
          </a:p>
          <a:p>
            <a:pPr lvl="1"/>
            <a:r>
              <a:rPr lang="en-US" sz="2000" dirty="0" smtClean="0"/>
              <a:t>Delta State PDF viewer</a:t>
            </a:r>
          </a:p>
          <a:p>
            <a:r>
              <a:rPr lang="en-US" sz="2400" dirty="0" smtClean="0"/>
              <a:t>Flexibility of tools makes all the difference</a:t>
            </a:r>
          </a:p>
          <a:p>
            <a:pPr lvl="1"/>
            <a:r>
              <a:rPr lang="en-US" sz="2000" dirty="0" smtClean="0"/>
              <a:t>Open Source Tools are like ingredients to any recipe you want to make</a:t>
            </a:r>
          </a:p>
          <a:p>
            <a:pPr lvl="1"/>
            <a:r>
              <a:rPr lang="en-US" sz="2000" dirty="0" smtClean="0"/>
              <a:t>Production/consumption of standardized services (like WMS/GeoRSS/etc.)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progress…</a:t>
            </a:r>
            <a:endParaRPr lang="en-US" dirty="0"/>
          </a:p>
        </p:txBody>
      </p:sp>
      <p:pic>
        <p:nvPicPr>
          <p:cNvPr id="6" name="Content Placeholder 5" descr="aid_worker_osmmap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E5CA70-EAB9-4B57-8137-D44B7753692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60960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Schuyler Erle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E5CA70-EAB9-4B57-8137-D44B7753692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 descr="haitiosm_after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95600" y="2057400"/>
            <a:ext cx="6096000" cy="44295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haitiosm_before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2400" y="152400"/>
            <a:ext cx="5422779" cy="41147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91200" y="83820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http://vimeo.com/9182869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Z-Pulley </a:t>
            </a:r>
            <a:r>
              <a:rPr lang="en-US" dirty="0" smtClean="0"/>
              <a:t>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753589-0502-47BF-B38B-2BD701F2192A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457200" y="1917700"/>
            <a:ext cx="8229600" cy="3022600"/>
          </a:xfrm>
          <a:prstGeom prst="rect">
            <a:avLst/>
          </a:prstGeom>
          <a:ln/>
        </p:spPr>
        <p:txBody>
          <a:bodyPr rIns="13208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9600" dirty="0" smtClean="0">
                <a:solidFill>
                  <a:srgbClr val="A40800"/>
                </a:solidFill>
                <a:latin typeface="+mj-lt"/>
                <a:ea typeface="+mj-ea"/>
                <a:cs typeface="+mj-cs"/>
              </a:rPr>
              <a:t>Code and Data</a:t>
            </a:r>
            <a:endParaRPr lang="en-US" sz="9600" dirty="0">
              <a:solidFill>
                <a:srgbClr val="A408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hlinkClick r:id="rId3"/>
              </a:rPr>
              <a:t>http://github.com/crschmidt/haitibrowser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E5CA70-EAB9-4B57-8137-D44B7753692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 descr="commits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62000" y="2514600"/>
            <a:ext cx="7620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E5CA70-EAB9-4B57-8137-D44B7753692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 descr="layer_context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52400" y="1676400"/>
            <a:ext cx="4814480" cy="383267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Picture 6" descr="layerlist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105400" y="1219200"/>
            <a:ext cx="3878524" cy="19812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8" name="Picture 7" descr="layer_def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181600" y="4572000"/>
            <a:ext cx="3810000" cy="16764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9" name="Oval 8"/>
          <p:cNvSpPr/>
          <p:nvPr/>
        </p:nvSpPr>
        <p:spPr>
          <a:xfrm>
            <a:off x="914400" y="2667000"/>
            <a:ext cx="685800" cy="381000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66800" y="4800600"/>
            <a:ext cx="685800" cy="381000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Curved Connector 11"/>
          <p:cNvCxnSpPr>
            <a:stCxn id="9" idx="6"/>
            <a:endCxn id="7" idx="1"/>
          </p:cNvCxnSpPr>
          <p:nvPr/>
        </p:nvCxnSpPr>
        <p:spPr>
          <a:xfrm flipV="1">
            <a:off x="1600200" y="2209800"/>
            <a:ext cx="3505200" cy="647700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10" idx="6"/>
            <a:endCxn id="8" idx="1"/>
          </p:cNvCxnSpPr>
          <p:nvPr/>
        </p:nvCxnSpPr>
        <p:spPr>
          <a:xfrm>
            <a:off x="1752600" y="4991100"/>
            <a:ext cx="3429000" cy="419100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5791200"/>
          </a:xfrm>
          <a:ln w="19050">
            <a:solidFill>
              <a:schemeClr val="accent1"/>
            </a:solidFill>
          </a:ln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+mj-lt"/>
              </a:rPr>
              <a:t>    </a:t>
            </a:r>
            <a:r>
              <a:rPr lang="en-US" sz="4800" dirty="0" smtClean="0">
                <a:latin typeface="+mj-lt"/>
              </a:rPr>
              <a:t>In summary, the </a:t>
            </a:r>
            <a:r>
              <a:rPr lang="en-US" sz="4800" dirty="0" smtClean="0">
                <a:solidFill>
                  <a:srgbClr val="FF0000"/>
                </a:solidFill>
                <a:latin typeface="+mj-lt"/>
              </a:rPr>
              <a:t>community</a:t>
            </a:r>
            <a:r>
              <a:rPr lang="en-US" sz="4800" dirty="0" smtClean="0">
                <a:latin typeface="+mj-lt"/>
              </a:rPr>
              <a:t> is making a difference. The tools we develop in WhereCamp, IRC, open-source communities, and from companies are </a:t>
            </a:r>
            <a:r>
              <a:rPr lang="en-US" sz="4800" dirty="0" smtClean="0">
                <a:solidFill>
                  <a:srgbClr val="FF0000"/>
                </a:solidFill>
                <a:latin typeface="+mj-lt"/>
              </a:rPr>
              <a:t>changing the capabilities</a:t>
            </a:r>
            <a:r>
              <a:rPr lang="en-US" sz="4800" dirty="0" smtClean="0">
                <a:latin typeface="+mj-lt"/>
              </a:rPr>
              <a:t> of crisis response and development.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E5CA70-EAB9-4B57-8137-D44B7753692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5715000"/>
            <a:ext cx="169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Andrew Turner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Z-Pulley </a:t>
            </a:r>
            <a:r>
              <a:rPr lang="en-US" dirty="0" smtClean="0"/>
              <a:t>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753589-0502-47BF-B38B-2BD701F2192A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457200" y="1917700"/>
            <a:ext cx="8229600" cy="3022600"/>
          </a:xfrm>
          <a:prstGeom prst="rect">
            <a:avLst/>
          </a:prstGeom>
          <a:ln/>
        </p:spPr>
        <p:txBody>
          <a:bodyPr rIns="13208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9600" dirty="0" smtClean="0">
                <a:solidFill>
                  <a:srgbClr val="A40800"/>
                </a:solidFill>
                <a:latin typeface="+mj-lt"/>
                <a:ea typeface="+mj-ea"/>
                <a:cs typeface="+mj-cs"/>
              </a:rPr>
              <a:t>UI</a:t>
            </a:r>
            <a:endParaRPr lang="en-US" sz="9600" dirty="0">
              <a:solidFill>
                <a:srgbClr val="A408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smtClean="0">
                <a:hlinkClick r:id="rId3"/>
              </a:rPr>
              <a:t>ExtJS</a:t>
            </a:r>
            <a:r>
              <a:rPr lang="en-US" dirty="0" smtClean="0"/>
              <a:t>                         </a:t>
            </a:r>
            <a:r>
              <a:rPr lang="en-US" dirty="0" smtClean="0">
                <a:hlinkClick r:id="rId4"/>
              </a:rPr>
              <a:t>GeoExt</a:t>
            </a:r>
            <a:r>
              <a:rPr lang="en-US" dirty="0" smtClean="0"/>
              <a:t>   </a:t>
            </a:r>
          </a:p>
        </p:txBody>
      </p:sp>
      <p:pic>
        <p:nvPicPr>
          <p:cNvPr id="15363" name="Content Placeholder 5" descr="extjs.png"/>
          <p:cNvPicPr>
            <a:picLocks noGrp="1" noChangeAspect="1"/>
          </p:cNvPicPr>
          <p:nvPr>
            <p:ph idx="1"/>
          </p:nvPr>
        </p:nvPicPr>
        <p:blipFill>
          <a:blip r:embed="rId5" cstate="screen"/>
          <a:stretch>
            <a:fillRect/>
          </a:stretch>
        </p:blipFill>
        <p:spPr>
          <a:xfrm>
            <a:off x="457200" y="1676400"/>
            <a:ext cx="4114800" cy="4137916"/>
          </a:xfrm>
          <a:ln w="19050">
            <a:solidFill>
              <a:schemeClr val="accent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Z-Pulley </a:t>
            </a:r>
            <a:r>
              <a:rPr lang="en-US" dirty="0" smtClean="0"/>
              <a:t>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264FBC-3582-412A-B4AA-62DAD9409A75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5366" name="Picture 7" descr="geoext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4724400" y="1676400"/>
            <a:ext cx="4114800" cy="413791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  <a:ln w="19050">
            <a:solidFill>
              <a:schemeClr val="accent1"/>
            </a:solidFill>
          </a:ln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+mj-lt"/>
              </a:rPr>
              <a:t>	</a:t>
            </a:r>
            <a:r>
              <a:rPr lang="en-US" sz="4800" dirty="0" smtClean="0">
                <a:latin typeface="+mj-lt"/>
              </a:rPr>
              <a:t>If your technology can help a consumer find a great $4 latte, that’s good for your business. </a:t>
            </a:r>
          </a:p>
          <a:p>
            <a:pPr algn="ctr">
              <a:buNone/>
            </a:pPr>
            <a:endParaRPr lang="en-US" sz="4800" dirty="0" smtClean="0">
              <a:latin typeface="+mj-lt"/>
            </a:endParaRPr>
          </a:p>
          <a:p>
            <a:pPr algn="ctr">
              <a:buNone/>
            </a:pPr>
            <a:r>
              <a:rPr lang="en-US" sz="4800" dirty="0" smtClean="0">
                <a:latin typeface="+mj-lt"/>
              </a:rPr>
              <a:t>	If it can also help a child find clean water near their village, that’s good for the world.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E5CA70-EAB9-4B57-8137-D44B7753692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5715000"/>
            <a:ext cx="169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Andrew Turner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Z-Pulley </a:t>
            </a:r>
            <a:r>
              <a:rPr lang="en-US" dirty="0" smtClean="0"/>
              <a:t>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753589-0502-47BF-B38B-2BD701F2192A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457200" y="1917700"/>
            <a:ext cx="8229600" cy="3022600"/>
          </a:xfrm>
          <a:prstGeom prst="rect">
            <a:avLst/>
          </a:prstGeom>
          <a:ln/>
        </p:spPr>
        <p:txBody>
          <a:bodyPr rIns="13208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9600" dirty="0">
                <a:solidFill>
                  <a:srgbClr val="A40800"/>
                </a:solidFill>
                <a:latin typeface="+mj-lt"/>
                <a:ea typeface="+mj-ea"/>
                <a:cs typeface="+mj-cs"/>
              </a:rPr>
              <a:t>Rendering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Mapserver</a:t>
            </a:r>
            <a:r>
              <a:rPr lang="en-US" dirty="0" smtClean="0"/>
              <a:t>              </a:t>
            </a:r>
            <a:r>
              <a:rPr lang="en-US" dirty="0" smtClean="0">
                <a:hlinkClick r:id="rId4"/>
              </a:rPr>
              <a:t>Mapnik</a:t>
            </a:r>
            <a:r>
              <a:rPr lang="en-US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Z-Pulley </a:t>
            </a:r>
            <a:r>
              <a:rPr lang="en-US" dirty="0" smtClean="0"/>
              <a:t>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11B9B5-69B4-48A2-BFDA-5BD046CF548B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8437" name="Content Placeholder 7" descr="mapnik.jpg"/>
          <p:cNvPicPr>
            <a:picLocks noGrp="1" noChangeAspect="1"/>
          </p:cNvPicPr>
          <p:nvPr>
            <p:ph idx="1"/>
          </p:nvPr>
        </p:nvPicPr>
        <p:blipFill>
          <a:blip r:embed="rId5" cstate="screen"/>
          <a:stretch>
            <a:fillRect/>
          </a:stretch>
        </p:blipFill>
        <p:spPr>
          <a:xfrm>
            <a:off x="4724400" y="1676400"/>
            <a:ext cx="4114800" cy="4137916"/>
          </a:xfrm>
          <a:ln w="19050">
            <a:solidFill>
              <a:schemeClr val="accent1"/>
            </a:solidFill>
          </a:ln>
        </p:spPr>
      </p:pic>
      <p:pic>
        <p:nvPicPr>
          <p:cNvPr id="18438" name="Picture 5" descr="mapserver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304800" y="1676400"/>
            <a:ext cx="4114800" cy="413791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Z-Pulley </a:t>
            </a:r>
            <a:r>
              <a:rPr lang="en-US" dirty="0" smtClean="0"/>
              <a:t>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753589-0502-47BF-B38B-2BD701F2192A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457200" y="1917700"/>
            <a:ext cx="8229600" cy="3022600"/>
          </a:xfrm>
          <a:prstGeom prst="rect">
            <a:avLst/>
          </a:prstGeom>
          <a:ln/>
        </p:spPr>
        <p:txBody>
          <a:bodyPr rIns="13208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9600" dirty="0" smtClean="0">
                <a:solidFill>
                  <a:srgbClr val="A40800"/>
                </a:solidFill>
                <a:latin typeface="+mj-lt"/>
                <a:ea typeface="+mj-ea"/>
                <a:cs typeface="+mj-cs"/>
              </a:rPr>
              <a:t>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GDAL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Z-Pulley </a:t>
            </a:r>
            <a:r>
              <a:rPr lang="en-US" dirty="0" smtClean="0"/>
              <a:t>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11B9B5-69B4-48A2-BFDA-5BD046CF548B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8438" name="Picture 5" descr="mapserver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2667000" y="1524000"/>
            <a:ext cx="4091813" cy="41148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us_card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53000" y="2652322"/>
            <a:ext cx="3377426" cy="1896341"/>
          </a:xfrm>
          <a:prstGeom prst="rect">
            <a:avLst/>
          </a:prstGeom>
          <a:ln>
            <a:solidFill>
              <a:schemeClr val="tx1">
                <a:alpha val="50000"/>
              </a:schemeClr>
            </a:solidFill>
          </a:ln>
        </p:spPr>
      </p:pic>
      <p:pic>
        <p:nvPicPr>
          <p:cNvPr id="6" name="Content Placeholder 5" descr="bus_card1.pn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685800" y="533401"/>
            <a:ext cx="3352800" cy="1874830"/>
          </a:xfrm>
          <a:ln>
            <a:solidFill>
              <a:schemeClr val="tx1">
                <a:alpha val="50000"/>
              </a:schemeClr>
            </a:solidFill>
          </a:ln>
        </p:spPr>
      </p:pic>
      <p:pic>
        <p:nvPicPr>
          <p:cNvPr id="8" name="Picture 7" descr="helloAaron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6200" y="6400800"/>
            <a:ext cx="381000" cy="381000"/>
          </a:xfrm>
          <a:prstGeom prst="rect">
            <a:avLst/>
          </a:prstGeom>
          <a:ln cap="rnd">
            <a:solidFill>
              <a:schemeClr val="tx1">
                <a:alpha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Z-Pulley </a:t>
            </a:r>
            <a:r>
              <a:rPr lang="en-US" dirty="0" smtClean="0"/>
              <a:t>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D00AE3-8698-43D0-909A-5493E8E1D93F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-152400"/>
          <a:ext cx="88392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6096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Initial Crisis Notification/Organization (My Experience)</a:t>
            </a:r>
            <a:endParaRPr lang="en-US" sz="2800" dirty="0"/>
          </a:p>
        </p:txBody>
      </p:sp>
      <p:pic>
        <p:nvPicPr>
          <p:cNvPr id="10" name="Picture 9" descr="irc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81000" y="1981200"/>
            <a:ext cx="3681335" cy="3733800"/>
          </a:xfrm>
          <a:prstGeom prst="rect">
            <a:avLst/>
          </a:prstGeom>
        </p:spPr>
      </p:pic>
      <p:pic>
        <p:nvPicPr>
          <p:cNvPr id="11" name="Picture 10" descr="nypl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638800" y="1383550"/>
            <a:ext cx="2209800" cy="7660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 descr="telascience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5638800" y="5486400"/>
            <a:ext cx="1691921" cy="838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 descr="osgeo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5638800" y="3962400"/>
            <a:ext cx="2569970" cy="11476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905000" y="16002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IRC</a:t>
            </a:r>
            <a:endParaRPr lang="en-US" dirty="0"/>
          </a:p>
        </p:txBody>
      </p:sp>
      <p:cxnSp>
        <p:nvCxnSpPr>
          <p:cNvPr id="16" name="Elbow Connector 15"/>
          <p:cNvCxnSpPr>
            <a:stCxn id="10" idx="3"/>
            <a:endCxn id="11" idx="1"/>
          </p:cNvCxnSpPr>
          <p:nvPr/>
        </p:nvCxnSpPr>
        <p:spPr>
          <a:xfrm flipV="1">
            <a:off x="4062335" y="1766582"/>
            <a:ext cx="1576465" cy="208151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0" idx="3"/>
            <a:endCxn id="13" idx="1"/>
          </p:cNvCxnSpPr>
          <p:nvPr/>
        </p:nvCxnSpPr>
        <p:spPr>
          <a:xfrm>
            <a:off x="4062335" y="3848100"/>
            <a:ext cx="1576465" cy="68813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0" idx="3"/>
            <a:endCxn id="12" idx="1"/>
          </p:cNvCxnSpPr>
          <p:nvPr/>
        </p:nvCxnSpPr>
        <p:spPr>
          <a:xfrm>
            <a:off x="4062335" y="3848100"/>
            <a:ext cx="1576465" cy="2057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osgeo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5638800" y="2514600"/>
            <a:ext cx="1147659" cy="11476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32" name="Elbow Connector 31"/>
          <p:cNvCxnSpPr>
            <a:stCxn id="10" idx="3"/>
            <a:endCxn id="31" idx="1"/>
          </p:cNvCxnSpPr>
          <p:nvPr/>
        </p:nvCxnSpPr>
        <p:spPr>
          <a:xfrm flipV="1">
            <a:off x="4062335" y="3088430"/>
            <a:ext cx="1576465" cy="7596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Z-Pulley </a:t>
            </a:r>
            <a:r>
              <a:rPr lang="en-US" dirty="0" smtClean="0"/>
              <a:t>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D00AE3-8698-43D0-909A-5493E8E1D93F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-152400"/>
          <a:ext cx="88392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6096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Initial Data Processing</a:t>
            </a:r>
            <a:endParaRPr lang="en-US" sz="2800" dirty="0"/>
          </a:p>
        </p:txBody>
      </p:sp>
      <p:pic>
        <p:nvPicPr>
          <p:cNvPr id="8" name="Picture 7" descr="google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371600" y="3276600"/>
            <a:ext cx="2057400" cy="819978"/>
          </a:xfrm>
          <a:prstGeom prst="rect">
            <a:avLst/>
          </a:prstGeom>
        </p:spPr>
      </p:pic>
      <p:pic>
        <p:nvPicPr>
          <p:cNvPr id="9" name="Picture 8" descr="noaa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81000" y="4495800"/>
            <a:ext cx="4419600" cy="499104"/>
          </a:xfrm>
          <a:prstGeom prst="rect">
            <a:avLst/>
          </a:prstGeom>
        </p:spPr>
      </p:pic>
      <p:pic>
        <p:nvPicPr>
          <p:cNvPr id="10" name="Picture 9" descr="worldbank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85800" y="2286000"/>
            <a:ext cx="3352800" cy="625252"/>
          </a:xfrm>
          <a:prstGeom prst="rect">
            <a:avLst/>
          </a:prstGeom>
        </p:spPr>
      </p:pic>
      <p:pic>
        <p:nvPicPr>
          <p:cNvPr id="11" name="Picture 10" descr="geoeye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5715000" y="3962400"/>
            <a:ext cx="2743200" cy="1140542"/>
          </a:xfrm>
          <a:prstGeom prst="rect">
            <a:avLst/>
          </a:prstGeom>
        </p:spPr>
      </p:pic>
      <p:pic>
        <p:nvPicPr>
          <p:cNvPr id="12" name="Picture 11" descr="dg.gif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5791200" y="2209800"/>
            <a:ext cx="2571750" cy="11525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7800" y="16002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Res Imagery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16002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Satellite Imagery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56388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First 2 weeks &gt; 4+ TB of processed Imagery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Z-Pulley </a:t>
            </a:r>
            <a:r>
              <a:rPr lang="en-US" dirty="0" smtClean="0"/>
              <a:t>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D00AE3-8698-43D0-909A-5493E8E1D93F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-152400"/>
          <a:ext cx="88392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6096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Initial Data Processing</a:t>
            </a:r>
            <a:endParaRPr lang="en-US" sz="2800" dirty="0"/>
          </a:p>
        </p:txBody>
      </p:sp>
      <p:pic>
        <p:nvPicPr>
          <p:cNvPr id="16" name="Picture 15" descr="drone.png"/>
          <p:cNvPicPr>
            <a:picLocks noChangeAspect="1"/>
          </p:cNvPicPr>
          <p:nvPr/>
        </p:nvPicPr>
        <p:blipFill>
          <a:blip r:embed="rId8" cstate="screen"/>
          <a:srcRect t="4478"/>
          <a:stretch>
            <a:fillRect/>
          </a:stretch>
        </p:blipFill>
        <p:spPr>
          <a:xfrm>
            <a:off x="1371600" y="1447800"/>
            <a:ext cx="6549099" cy="4876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Z-Pulley </a:t>
            </a:r>
            <a:r>
              <a:rPr lang="en-US" dirty="0" smtClean="0"/>
              <a:t>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D00AE3-8698-43D0-909A-5493E8E1D93F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-152400"/>
          <a:ext cx="88392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6096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Flood of Requests        Scaling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>
            <a:off x="5257800" y="762000"/>
            <a:ext cx="3810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uav.pn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152400" y="1143000"/>
            <a:ext cx="5334000" cy="29452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hcm.png"/>
          <p:cNvPicPr>
            <a:picLocks noChangeAspect="1"/>
          </p:cNvPicPr>
          <p:nvPr/>
        </p:nvPicPr>
        <p:blipFill>
          <a:blip r:embed="rId9" cstate="screen"/>
          <a:srcRect t="6801"/>
          <a:stretch>
            <a:fillRect/>
          </a:stretch>
        </p:blipFill>
        <p:spPr>
          <a:xfrm>
            <a:off x="3505200" y="3436678"/>
            <a:ext cx="5539232" cy="30487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Z-Pulley </a:t>
            </a:r>
            <a:r>
              <a:rPr lang="en-US" dirty="0" smtClean="0"/>
              <a:t>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D00AE3-8698-43D0-909A-5493E8E1D93F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-152400"/>
          <a:ext cx="88392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6096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Flood of Requests        Scaling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>
            <a:off x="5181600" y="838200"/>
            <a:ext cx="3810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hcm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796860" y="3436678"/>
            <a:ext cx="4955911" cy="30487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uav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25528" y="1143000"/>
            <a:ext cx="4787744" cy="29452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Oval 10"/>
          <p:cNvSpPr/>
          <p:nvPr/>
        </p:nvSpPr>
        <p:spPr>
          <a:xfrm>
            <a:off x="4191000" y="3657600"/>
            <a:ext cx="685800" cy="381000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Z-Pulley </a:t>
            </a:r>
            <a:r>
              <a:rPr lang="en-US" dirty="0" smtClean="0"/>
              <a:t>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D00AE3-8698-43D0-909A-5493E8E1D93F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-152400"/>
          <a:ext cx="88392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6096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Integration of Custom Tools</a:t>
            </a:r>
            <a:endParaRPr lang="en-US" sz="2800" dirty="0"/>
          </a:p>
        </p:txBody>
      </p:sp>
      <p:pic>
        <p:nvPicPr>
          <p:cNvPr id="9" name="Picture 8" descr="pdf_start.png"/>
          <p:cNvPicPr>
            <a:picLocks noChangeAspect="1"/>
          </p:cNvPicPr>
          <p:nvPr/>
        </p:nvPicPr>
        <p:blipFill>
          <a:blip r:embed="rId8" cstate="screen"/>
          <a:srcRect t="1695"/>
          <a:stretch>
            <a:fillRect/>
          </a:stretch>
        </p:blipFill>
        <p:spPr>
          <a:xfrm>
            <a:off x="152400" y="1143000"/>
            <a:ext cx="6019800" cy="4882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pdf.pn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5029200" y="3276600"/>
            <a:ext cx="3962400" cy="31571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Z-Pulley </a:t>
            </a:r>
            <a:r>
              <a:rPr lang="en-US" dirty="0" smtClean="0"/>
              <a:t>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D00AE3-8698-43D0-909A-5493E8E1D93F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-152400"/>
          <a:ext cx="88392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6096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Integration of Custom Tools</a:t>
            </a:r>
            <a:endParaRPr lang="en-US" sz="2800" dirty="0"/>
          </a:p>
        </p:txBody>
      </p:sp>
      <p:pic>
        <p:nvPicPr>
          <p:cNvPr id="10" name="Picture 9" descr="editlayer.pn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1295400" y="1371600"/>
            <a:ext cx="6646845" cy="50291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2998</TotalTime>
  <Words>339</Words>
  <Application>Microsoft Office PowerPoint</Application>
  <PresentationFormat>On-screen Show (4:3)</PresentationFormat>
  <Paragraphs>139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www.haiticrisismap.org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Signs of progress…</vt:lpstr>
      <vt:lpstr>Slide 13</vt:lpstr>
      <vt:lpstr>Slide 14</vt:lpstr>
      <vt:lpstr>CODE</vt:lpstr>
      <vt:lpstr>Data</vt:lpstr>
      <vt:lpstr>Slide 17</vt:lpstr>
      <vt:lpstr>Slide 18</vt:lpstr>
      <vt:lpstr>   ExtJS                         GeoExt   </vt:lpstr>
      <vt:lpstr>Slide 20</vt:lpstr>
      <vt:lpstr>Mapserver              Mapnik </vt:lpstr>
      <vt:lpstr>Slide 22</vt:lpstr>
      <vt:lpstr>GDAL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Aaron Racicot</dc:creator>
  <cp:lastModifiedBy>Aaron Racicot</cp:lastModifiedBy>
  <cp:revision>77</cp:revision>
  <dcterms:created xsi:type="dcterms:W3CDTF">2009-05-01T22:16:59Z</dcterms:created>
  <dcterms:modified xsi:type="dcterms:W3CDTF">2010-04-19T23:45:09Z</dcterms:modified>
</cp:coreProperties>
</file>